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74" r:id="rId7"/>
    <p:sldId id="284" r:id="rId8"/>
    <p:sldId id="261" r:id="rId9"/>
    <p:sldId id="262" r:id="rId10"/>
    <p:sldId id="272" r:id="rId11"/>
    <p:sldId id="271" r:id="rId12"/>
    <p:sldId id="273" r:id="rId13"/>
    <p:sldId id="263" r:id="rId14"/>
    <p:sldId id="275" r:id="rId15"/>
    <p:sldId id="264" r:id="rId16"/>
    <p:sldId id="277" r:id="rId17"/>
    <p:sldId id="265" r:id="rId18"/>
    <p:sldId id="270" r:id="rId19"/>
    <p:sldId id="276" r:id="rId20"/>
    <p:sldId id="278" r:id="rId21"/>
    <p:sldId id="279" r:id="rId22"/>
    <p:sldId id="280" r:id="rId23"/>
    <p:sldId id="281" r:id="rId24"/>
    <p:sldId id="267" r:id="rId25"/>
    <p:sldId id="268" r:id="rId26"/>
    <p:sldId id="269" r:id="rId27"/>
    <p:sldId id="282" r:id="rId28"/>
    <p:sldId id="266" r:id="rId29"/>
    <p:sldId id="283" r:id="rId30"/>
  </p:sldIdLst>
  <p:sldSz cx="9144000" cy="6858000" type="screen4x3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236" y="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DF511-FFAF-4A59-8714-9A0487AD3DB5}" type="datetimeFigureOut">
              <a:rPr lang="bg-BG" smtClean="0"/>
              <a:t>26.7.2017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54B44-1F1B-4BA9-8366-43A7A451F42A}" type="slidenum">
              <a:rPr lang="bg-BG" smtClean="0"/>
              <a:t>‹#›</a:t>
            </a:fld>
            <a:endParaRPr lang="bg-B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DF511-FFAF-4A59-8714-9A0487AD3DB5}" type="datetimeFigureOut">
              <a:rPr lang="bg-BG" smtClean="0"/>
              <a:t>26.7.2017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54B44-1F1B-4BA9-8366-43A7A451F42A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DF511-FFAF-4A59-8714-9A0487AD3DB5}" type="datetimeFigureOut">
              <a:rPr lang="bg-BG" smtClean="0"/>
              <a:t>26.7.2017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54B44-1F1B-4BA9-8366-43A7A451F42A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DF511-FFAF-4A59-8714-9A0487AD3DB5}" type="datetimeFigureOut">
              <a:rPr lang="bg-BG" smtClean="0"/>
              <a:t>26.7.2017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54B44-1F1B-4BA9-8366-43A7A451F42A}" type="slidenum">
              <a:rPr lang="bg-BG" smtClean="0"/>
              <a:t>‹#›</a:t>
            </a:fld>
            <a:endParaRPr lang="bg-BG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DF511-FFAF-4A59-8714-9A0487AD3DB5}" type="datetimeFigureOut">
              <a:rPr lang="bg-BG" smtClean="0"/>
              <a:t>26.7.2017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54B44-1F1B-4BA9-8366-43A7A451F42A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DF511-FFAF-4A59-8714-9A0487AD3DB5}" type="datetimeFigureOut">
              <a:rPr lang="bg-BG" smtClean="0"/>
              <a:t>26.7.2017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54B44-1F1B-4BA9-8366-43A7A451F42A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DF511-FFAF-4A59-8714-9A0487AD3DB5}" type="datetimeFigureOut">
              <a:rPr lang="bg-BG" smtClean="0"/>
              <a:t>26.7.2017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54B44-1F1B-4BA9-8366-43A7A451F42A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DF511-FFAF-4A59-8714-9A0487AD3DB5}" type="datetimeFigureOut">
              <a:rPr lang="bg-BG" smtClean="0"/>
              <a:t>26.7.2017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54B44-1F1B-4BA9-8366-43A7A451F42A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DF511-FFAF-4A59-8714-9A0487AD3DB5}" type="datetimeFigureOut">
              <a:rPr lang="bg-BG" smtClean="0"/>
              <a:t>26.7.2017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54B44-1F1B-4BA9-8366-43A7A451F42A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DF511-FFAF-4A59-8714-9A0487AD3DB5}" type="datetimeFigureOut">
              <a:rPr lang="bg-BG" smtClean="0"/>
              <a:t>26.7.2017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54B44-1F1B-4BA9-8366-43A7A451F42A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DF511-FFAF-4A59-8714-9A0487AD3DB5}" type="datetimeFigureOut">
              <a:rPr lang="bg-BG" smtClean="0"/>
              <a:t>26.7.2017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54B44-1F1B-4BA9-8366-43A7A451F42A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FD1DF511-FFAF-4A59-8714-9A0487AD3DB5}" type="datetimeFigureOut">
              <a:rPr lang="bg-BG" smtClean="0"/>
              <a:t>26.7.2017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1DD54B44-1F1B-4BA9-8366-43A7A451F42A}" type="slidenum">
              <a:rPr lang="bg-BG" smtClean="0"/>
              <a:t>‹#›</a:t>
            </a:fld>
            <a:endParaRPr lang="bg-BG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Dimitrinka Valkova\Documents\GitHub\EGT_SpaceAdventure\SpaceAdventures - resources\Logo\1231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1" y="1268760"/>
            <a:ext cx="9133095" cy="506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39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8194" name="Picture 2" descr="C:\Users\user\Desktop\20403358_1582532988455655_364925684_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12" y="0"/>
            <a:ext cx="9144001" cy="671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9669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7170" name="Picture 2" descr="C:\Users\user\Desktop\20401171_1582533005122320_955658585_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54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17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sz="quarter" idx="13"/>
          </p:nvPr>
        </p:nvSpPr>
        <p:spPr>
          <a:xfrm>
            <a:off x="0" y="0"/>
            <a:ext cx="9144000" cy="6858000"/>
          </a:xfrm>
        </p:spPr>
        <p:txBody>
          <a:bodyPr>
            <a:normAutofit fontScale="25000" lnSpcReduction="20000"/>
          </a:bodyPr>
          <a:lstStyle/>
          <a:p>
            <a:r>
              <a:rPr lang="en-US" sz="6400" dirty="0"/>
              <a:t>View 1:</a:t>
            </a:r>
            <a:endParaRPr lang="bg-BG" sz="6400" dirty="0"/>
          </a:p>
          <a:p>
            <a:r>
              <a:rPr lang="bg-BG" sz="6400" dirty="0"/>
              <a:t>Член полета:</a:t>
            </a:r>
          </a:p>
          <a:p>
            <a:r>
              <a:rPr lang="bg-BG" sz="6400" dirty="0"/>
              <a:t>-</a:t>
            </a:r>
            <a:r>
              <a:rPr lang="en-US" sz="6400" dirty="0" err="1"/>
              <a:t>backgroundTexture</a:t>
            </a:r>
            <a:r>
              <a:rPr lang="en-US" sz="6400" dirty="0"/>
              <a:t> : </a:t>
            </a:r>
            <a:r>
              <a:rPr lang="en-US" sz="6400" dirty="0" err="1"/>
              <a:t>SDL_Texture</a:t>
            </a:r>
            <a:endParaRPr lang="bg-BG" sz="6400" dirty="0"/>
          </a:p>
          <a:p>
            <a:r>
              <a:rPr lang="en-US" sz="6400" dirty="0"/>
              <a:t>-</a:t>
            </a:r>
            <a:r>
              <a:rPr lang="en-US" sz="6400" dirty="0" err="1"/>
              <a:t>logoTexture</a:t>
            </a:r>
            <a:r>
              <a:rPr lang="en-US" sz="6400" dirty="0"/>
              <a:t> : </a:t>
            </a:r>
            <a:r>
              <a:rPr lang="en-US" sz="6400" dirty="0" err="1"/>
              <a:t>SDL_Texture</a:t>
            </a:r>
            <a:endParaRPr lang="bg-BG" sz="6400" dirty="0"/>
          </a:p>
          <a:p>
            <a:r>
              <a:rPr lang="en-US" sz="6400" dirty="0"/>
              <a:t>-</a:t>
            </a:r>
            <a:r>
              <a:rPr lang="en-US" sz="6400" dirty="0" err="1"/>
              <a:t>insertCreditTexture</a:t>
            </a:r>
            <a:r>
              <a:rPr lang="en-US" sz="6400" dirty="0"/>
              <a:t> : </a:t>
            </a:r>
            <a:r>
              <a:rPr lang="en-US" sz="6400" dirty="0" err="1"/>
              <a:t>SDL_Texture</a:t>
            </a:r>
            <a:endParaRPr lang="bg-BG" sz="6400" dirty="0"/>
          </a:p>
          <a:p>
            <a:r>
              <a:rPr lang="en-US" sz="6400" dirty="0"/>
              <a:t>-</a:t>
            </a:r>
            <a:r>
              <a:rPr lang="en-US" sz="6400" dirty="0" err="1"/>
              <a:t>insertCreditPushedTexture</a:t>
            </a:r>
            <a:r>
              <a:rPr lang="en-US" sz="6400" dirty="0"/>
              <a:t> : </a:t>
            </a:r>
            <a:r>
              <a:rPr lang="en-US" sz="6400" dirty="0" err="1"/>
              <a:t>SDL_Texture</a:t>
            </a:r>
            <a:endParaRPr lang="bg-BG" sz="6400" dirty="0"/>
          </a:p>
          <a:p>
            <a:r>
              <a:rPr lang="en-US" sz="6400" dirty="0"/>
              <a:t>-</a:t>
            </a:r>
            <a:r>
              <a:rPr lang="en-US" sz="6400" dirty="0" err="1"/>
              <a:t>infoTexture</a:t>
            </a:r>
            <a:r>
              <a:rPr lang="en-US" sz="6400" dirty="0"/>
              <a:t> : </a:t>
            </a:r>
            <a:r>
              <a:rPr lang="en-US" sz="6400" dirty="0" err="1"/>
              <a:t>SDL_Texture</a:t>
            </a:r>
            <a:endParaRPr lang="bg-BG" sz="6400" dirty="0"/>
          </a:p>
          <a:p>
            <a:r>
              <a:rPr lang="en-US" sz="6400" dirty="0"/>
              <a:t>- </a:t>
            </a:r>
            <a:r>
              <a:rPr lang="en-US" sz="6400" dirty="0" err="1"/>
              <a:t>infoTexturePushed</a:t>
            </a:r>
            <a:r>
              <a:rPr lang="en-US" sz="6400" dirty="0"/>
              <a:t>: </a:t>
            </a:r>
            <a:r>
              <a:rPr lang="en-US" sz="6400" dirty="0" err="1"/>
              <a:t>SDL_Texture</a:t>
            </a:r>
            <a:endParaRPr lang="bg-BG" sz="6400" dirty="0"/>
          </a:p>
          <a:p>
            <a:r>
              <a:rPr lang="en-US" sz="6400" dirty="0"/>
              <a:t>-</a:t>
            </a:r>
            <a:r>
              <a:rPr lang="en-US" sz="6400" dirty="0" err="1"/>
              <a:t>volumeTexture</a:t>
            </a:r>
            <a:r>
              <a:rPr lang="en-US" sz="6400" dirty="0"/>
              <a:t> : </a:t>
            </a:r>
            <a:r>
              <a:rPr lang="en-US" sz="6400" dirty="0" err="1"/>
              <a:t>SDL_Texture</a:t>
            </a:r>
            <a:endParaRPr lang="bg-BG" sz="6400" dirty="0"/>
          </a:p>
          <a:p>
            <a:r>
              <a:rPr lang="en-US" sz="6400" dirty="0"/>
              <a:t>-volumeTexture1 : </a:t>
            </a:r>
            <a:r>
              <a:rPr lang="en-US" sz="6400" dirty="0" err="1"/>
              <a:t>SDL_Texture</a:t>
            </a:r>
            <a:endParaRPr lang="bg-BG" sz="6400" dirty="0"/>
          </a:p>
          <a:p>
            <a:r>
              <a:rPr lang="en-US" sz="6400" dirty="0"/>
              <a:t>-volumeTexture2 : </a:t>
            </a:r>
            <a:r>
              <a:rPr lang="en-US" sz="6400" dirty="0" err="1"/>
              <a:t>SDL_Texture</a:t>
            </a:r>
            <a:endParaRPr lang="bg-BG" sz="6400" dirty="0"/>
          </a:p>
          <a:p>
            <a:r>
              <a:rPr lang="en-US" sz="6400" dirty="0"/>
              <a:t>-volumeTexture3 : </a:t>
            </a:r>
            <a:r>
              <a:rPr lang="en-US" sz="6400" dirty="0" err="1"/>
              <a:t>SDL_Texture</a:t>
            </a:r>
            <a:endParaRPr lang="bg-BG" sz="6400" dirty="0"/>
          </a:p>
          <a:p>
            <a:r>
              <a:rPr lang="en-US" sz="6400" dirty="0"/>
              <a:t>-</a:t>
            </a:r>
            <a:r>
              <a:rPr lang="en-US" sz="6400" dirty="0" err="1"/>
              <a:t>volumePlusButton</a:t>
            </a:r>
            <a:r>
              <a:rPr lang="en-US" sz="6400" dirty="0"/>
              <a:t> : </a:t>
            </a:r>
            <a:r>
              <a:rPr lang="en-US" sz="6400" dirty="0" err="1"/>
              <a:t>SDL_Texture</a:t>
            </a:r>
            <a:endParaRPr lang="bg-BG" sz="6400" dirty="0"/>
          </a:p>
          <a:p>
            <a:r>
              <a:rPr lang="en-US" sz="6400" dirty="0"/>
              <a:t>-</a:t>
            </a:r>
            <a:r>
              <a:rPr lang="en-US" sz="6400" dirty="0" err="1"/>
              <a:t>volumePlusButtonPushed</a:t>
            </a:r>
            <a:r>
              <a:rPr lang="en-US" sz="6400" dirty="0"/>
              <a:t> : </a:t>
            </a:r>
            <a:r>
              <a:rPr lang="en-US" sz="6400" dirty="0" err="1"/>
              <a:t>SDL_Texture</a:t>
            </a:r>
            <a:endParaRPr lang="bg-BG" sz="6400" dirty="0"/>
          </a:p>
          <a:p>
            <a:r>
              <a:rPr lang="en-US" sz="6400" dirty="0"/>
              <a:t>-</a:t>
            </a:r>
            <a:r>
              <a:rPr lang="en-US" sz="6400" dirty="0" err="1"/>
              <a:t>volumeMinusButton</a:t>
            </a:r>
            <a:r>
              <a:rPr lang="en-US" sz="6400" dirty="0"/>
              <a:t> : </a:t>
            </a:r>
            <a:r>
              <a:rPr lang="en-US" sz="6400" dirty="0" err="1"/>
              <a:t>SDL_Texture</a:t>
            </a:r>
            <a:endParaRPr lang="bg-BG" sz="6400" dirty="0"/>
          </a:p>
          <a:p>
            <a:r>
              <a:rPr lang="en-US" sz="6400" dirty="0"/>
              <a:t>-</a:t>
            </a:r>
            <a:r>
              <a:rPr lang="en-US" sz="6400" dirty="0" err="1"/>
              <a:t>volumeMinusButtonPushed</a:t>
            </a:r>
            <a:r>
              <a:rPr lang="en-US" sz="6400" dirty="0"/>
              <a:t> : </a:t>
            </a:r>
            <a:r>
              <a:rPr lang="en-US" sz="6400" dirty="0" err="1"/>
              <a:t>SDL_Texture</a:t>
            </a:r>
            <a:endParaRPr lang="bg-BG" sz="6400" dirty="0"/>
          </a:p>
          <a:p>
            <a:r>
              <a:rPr lang="en-US" sz="6400" dirty="0"/>
              <a:t>-</a:t>
            </a:r>
            <a:r>
              <a:rPr lang="en-US" sz="6400" dirty="0" err="1"/>
              <a:t>forwardButtonTexture</a:t>
            </a:r>
            <a:r>
              <a:rPr lang="en-US" sz="6400" dirty="0"/>
              <a:t> : </a:t>
            </a:r>
            <a:r>
              <a:rPr lang="en-US" sz="6400" dirty="0" err="1"/>
              <a:t>SDL_Texture</a:t>
            </a:r>
            <a:endParaRPr lang="bg-BG" sz="6400" dirty="0"/>
          </a:p>
          <a:p>
            <a:r>
              <a:rPr lang="en-US" sz="6400" dirty="0"/>
              <a:t>-</a:t>
            </a:r>
            <a:r>
              <a:rPr lang="en-US" sz="6400" dirty="0" err="1"/>
              <a:t>pushedForwardButtonTexture</a:t>
            </a:r>
            <a:r>
              <a:rPr lang="en-US" sz="6400" dirty="0"/>
              <a:t> : </a:t>
            </a:r>
            <a:r>
              <a:rPr lang="en-US" sz="6400" dirty="0" err="1"/>
              <a:t>SDL_Texture</a:t>
            </a:r>
            <a:endParaRPr lang="bg-BG" sz="6400" dirty="0"/>
          </a:p>
          <a:p>
            <a:r>
              <a:rPr lang="en-US" sz="6400" dirty="0"/>
              <a:t>-</a:t>
            </a:r>
            <a:r>
              <a:rPr lang="en-US" sz="6400" dirty="0" err="1"/>
              <a:t>spaceShipTexture</a:t>
            </a:r>
            <a:r>
              <a:rPr lang="en-US" sz="6400" dirty="0"/>
              <a:t> : </a:t>
            </a:r>
            <a:r>
              <a:rPr lang="en-US" sz="6400" dirty="0" err="1"/>
              <a:t>SDL_Texture</a:t>
            </a:r>
            <a:endParaRPr lang="bg-BG" sz="6400" dirty="0"/>
          </a:p>
          <a:p>
            <a:r>
              <a:rPr lang="en-US" sz="6400" dirty="0"/>
              <a:t>-</a:t>
            </a:r>
            <a:r>
              <a:rPr lang="en-US" sz="6400" dirty="0" err="1"/>
              <a:t>spaceShipButtonPlus</a:t>
            </a:r>
            <a:r>
              <a:rPr lang="en-US" sz="6400" dirty="0"/>
              <a:t> : </a:t>
            </a:r>
            <a:r>
              <a:rPr lang="en-US" sz="6400" dirty="0" err="1" smtClean="0"/>
              <a:t>SDL_Texture</a:t>
            </a:r>
            <a:endParaRPr lang="bg-BG" sz="6400" dirty="0"/>
          </a:p>
        </p:txBody>
      </p:sp>
      <p:sp>
        <p:nvSpPr>
          <p:cNvPr id="5" name="Текстово поле 4"/>
          <p:cNvSpPr txBox="1"/>
          <p:nvPr/>
        </p:nvSpPr>
        <p:spPr>
          <a:xfrm>
            <a:off x="4572000" y="393433"/>
            <a:ext cx="388843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bg-BG" sz="1600" dirty="0" smtClean="0"/>
          </a:p>
          <a:p>
            <a:r>
              <a:rPr lang="en-US" sz="1600" dirty="0"/>
              <a:t>-</a:t>
            </a:r>
            <a:r>
              <a:rPr lang="en-US" sz="1600" dirty="0" err="1"/>
              <a:t>volumeMinusButtonPushed</a:t>
            </a:r>
            <a:r>
              <a:rPr lang="en-US" sz="1600" dirty="0"/>
              <a:t> : </a:t>
            </a:r>
            <a:r>
              <a:rPr lang="en-US" sz="1600" dirty="0" err="1" smtClean="0"/>
              <a:t>SDL_Texture</a:t>
            </a:r>
            <a:endParaRPr lang="bg-BG" sz="1600" dirty="0" smtClean="0"/>
          </a:p>
          <a:p>
            <a:endParaRPr lang="bg-BG" sz="1600" dirty="0"/>
          </a:p>
          <a:p>
            <a:r>
              <a:rPr lang="en-US" sz="1600" dirty="0"/>
              <a:t>-</a:t>
            </a:r>
            <a:r>
              <a:rPr lang="en-US" sz="1600" dirty="0" err="1"/>
              <a:t>forwardButtonTexture</a:t>
            </a:r>
            <a:r>
              <a:rPr lang="en-US" sz="1600" dirty="0"/>
              <a:t> : </a:t>
            </a:r>
            <a:r>
              <a:rPr lang="en-US" sz="1600" dirty="0" err="1" smtClean="0"/>
              <a:t>SDL_Texture</a:t>
            </a:r>
            <a:endParaRPr lang="bg-BG" sz="1600" dirty="0" smtClean="0"/>
          </a:p>
          <a:p>
            <a:endParaRPr lang="bg-BG" sz="1600" dirty="0"/>
          </a:p>
          <a:p>
            <a:r>
              <a:rPr lang="en-US" sz="1600" dirty="0"/>
              <a:t>-</a:t>
            </a:r>
            <a:r>
              <a:rPr lang="en-US" sz="1600" dirty="0" err="1"/>
              <a:t>pushedForwardButtonTexture</a:t>
            </a:r>
            <a:r>
              <a:rPr lang="en-US" sz="1600" dirty="0"/>
              <a:t> : </a:t>
            </a:r>
            <a:r>
              <a:rPr lang="en-US" sz="1600" dirty="0" err="1" smtClean="0"/>
              <a:t>SDL_Texture</a:t>
            </a:r>
            <a:endParaRPr lang="bg-BG" sz="1600" dirty="0" smtClean="0"/>
          </a:p>
          <a:p>
            <a:endParaRPr lang="bg-BG" sz="1600" dirty="0"/>
          </a:p>
          <a:p>
            <a:r>
              <a:rPr lang="en-US" sz="1600" dirty="0"/>
              <a:t>-</a:t>
            </a:r>
            <a:r>
              <a:rPr lang="en-US" sz="1600" dirty="0" err="1"/>
              <a:t>spaceShipTexture</a:t>
            </a:r>
            <a:r>
              <a:rPr lang="en-US" sz="1600" dirty="0"/>
              <a:t> : </a:t>
            </a:r>
            <a:r>
              <a:rPr lang="en-US" sz="1600" dirty="0" err="1" smtClean="0"/>
              <a:t>SDL_Texture</a:t>
            </a:r>
            <a:endParaRPr lang="bg-BG" sz="1600" dirty="0" smtClean="0"/>
          </a:p>
          <a:p>
            <a:endParaRPr lang="bg-BG" sz="1600" dirty="0"/>
          </a:p>
          <a:p>
            <a:r>
              <a:rPr lang="en-US" sz="1600" dirty="0"/>
              <a:t>-</a:t>
            </a:r>
            <a:r>
              <a:rPr lang="en-US" sz="1600" dirty="0" err="1"/>
              <a:t>spaceShipButtonPlus</a:t>
            </a:r>
            <a:r>
              <a:rPr lang="en-US" sz="1600" dirty="0"/>
              <a:t> : </a:t>
            </a:r>
            <a:r>
              <a:rPr lang="en-US" sz="1600" dirty="0" err="1" smtClean="0"/>
              <a:t>SDL_Texture</a:t>
            </a:r>
            <a:endParaRPr lang="bg-BG" sz="1600" dirty="0"/>
          </a:p>
          <a:p>
            <a:endParaRPr lang="bg-BG" sz="1600" dirty="0"/>
          </a:p>
          <a:p>
            <a:r>
              <a:rPr lang="en-US" sz="1600" dirty="0" smtClean="0"/>
              <a:t>-</a:t>
            </a:r>
            <a:r>
              <a:rPr lang="en-US" sz="1600" dirty="0" err="1"/>
              <a:t>spaceShipButtonPlusPushed</a:t>
            </a:r>
            <a:r>
              <a:rPr lang="en-US" sz="1600" dirty="0"/>
              <a:t> : </a:t>
            </a:r>
            <a:r>
              <a:rPr lang="en-US" sz="1600" dirty="0" err="1" smtClean="0"/>
              <a:t>SDL_Texture</a:t>
            </a:r>
            <a:endParaRPr lang="en-US" sz="1600" dirty="0" smtClean="0"/>
          </a:p>
          <a:p>
            <a:endParaRPr lang="bg-BG" sz="1600" dirty="0"/>
          </a:p>
          <a:p>
            <a:r>
              <a:rPr lang="en-US" sz="1600" dirty="0"/>
              <a:t>-</a:t>
            </a:r>
            <a:r>
              <a:rPr lang="en-US" sz="1600" dirty="0" err="1"/>
              <a:t>spaceShipButtonMinus</a:t>
            </a:r>
            <a:r>
              <a:rPr lang="en-US" sz="1600" dirty="0"/>
              <a:t> : </a:t>
            </a:r>
            <a:r>
              <a:rPr lang="en-US" sz="1600" dirty="0" err="1" smtClean="0"/>
              <a:t>SDL_Texture</a:t>
            </a:r>
            <a:endParaRPr lang="en-US" sz="1600" dirty="0" smtClean="0"/>
          </a:p>
          <a:p>
            <a:endParaRPr lang="bg-BG" sz="1600" dirty="0"/>
          </a:p>
          <a:p>
            <a:r>
              <a:rPr lang="en-US" sz="1600" dirty="0"/>
              <a:t>-</a:t>
            </a:r>
            <a:r>
              <a:rPr lang="en-US" sz="1600" dirty="0" err="1"/>
              <a:t>spaceShipButtonMinusPushed</a:t>
            </a:r>
            <a:r>
              <a:rPr lang="en-US" sz="1600" dirty="0"/>
              <a:t> : </a:t>
            </a:r>
            <a:r>
              <a:rPr lang="en-US" sz="1600" dirty="0" err="1" smtClean="0"/>
              <a:t>SDL_Texture</a:t>
            </a:r>
            <a:endParaRPr lang="en-US" sz="1600" dirty="0" smtClean="0"/>
          </a:p>
          <a:p>
            <a:endParaRPr lang="bg-BG" sz="1600" dirty="0"/>
          </a:p>
          <a:p>
            <a:r>
              <a:rPr lang="en-US" sz="1600" dirty="0"/>
              <a:t>-</a:t>
            </a:r>
            <a:r>
              <a:rPr lang="en-US" sz="1600" dirty="0" err="1"/>
              <a:t>spaceShipButtonOK</a:t>
            </a:r>
            <a:r>
              <a:rPr lang="en-US" sz="1600" dirty="0"/>
              <a:t> : </a:t>
            </a:r>
            <a:r>
              <a:rPr lang="en-US" sz="1600" dirty="0" err="1" smtClean="0"/>
              <a:t>SDL_Texture</a:t>
            </a:r>
            <a:endParaRPr lang="en-US" sz="1600" dirty="0" smtClean="0"/>
          </a:p>
          <a:p>
            <a:endParaRPr lang="bg-BG" sz="1600" dirty="0"/>
          </a:p>
          <a:p>
            <a:r>
              <a:rPr lang="en-US" sz="1600" dirty="0"/>
              <a:t>-</a:t>
            </a:r>
            <a:r>
              <a:rPr lang="en-US" sz="1600" dirty="0" err="1"/>
              <a:t>spaceShipButtonOkPushed</a:t>
            </a:r>
            <a:r>
              <a:rPr lang="en-US" sz="1600" dirty="0"/>
              <a:t> : </a:t>
            </a:r>
            <a:r>
              <a:rPr lang="en-US" sz="1600" dirty="0" err="1" smtClean="0"/>
              <a:t>SDL_Texture</a:t>
            </a:r>
            <a:endParaRPr lang="en-US" sz="1600" dirty="0" smtClean="0"/>
          </a:p>
          <a:p>
            <a:endParaRPr lang="bg-BG" sz="1600" dirty="0"/>
          </a:p>
          <a:p>
            <a:r>
              <a:rPr lang="en-US" sz="1600" dirty="0"/>
              <a:t>-</a:t>
            </a:r>
            <a:r>
              <a:rPr lang="en-US" sz="1600" dirty="0" err="1"/>
              <a:t>rulesTexture</a:t>
            </a:r>
            <a:r>
              <a:rPr lang="en-US" sz="1600" dirty="0"/>
              <a:t> : </a:t>
            </a:r>
            <a:r>
              <a:rPr lang="en-US" sz="1600" dirty="0" err="1" smtClean="0"/>
              <a:t>SDL_Texture</a:t>
            </a:r>
            <a:endParaRPr lang="en-US" sz="1600" dirty="0" smtClean="0"/>
          </a:p>
          <a:p>
            <a:endParaRPr lang="bg-BG" sz="1600" dirty="0"/>
          </a:p>
          <a:p>
            <a:r>
              <a:rPr lang="en-US" sz="1600" dirty="0"/>
              <a:t>-</a:t>
            </a:r>
            <a:r>
              <a:rPr lang="en-US" sz="1600" dirty="0" err="1"/>
              <a:t>closeRulesButton</a:t>
            </a:r>
            <a:r>
              <a:rPr lang="en-US" sz="1600" dirty="0"/>
              <a:t> : </a:t>
            </a:r>
            <a:r>
              <a:rPr lang="en-US" sz="1600" dirty="0" err="1"/>
              <a:t>SDL_Texture</a:t>
            </a:r>
            <a:endParaRPr lang="bg-BG" sz="1600" dirty="0"/>
          </a:p>
          <a:p>
            <a:endParaRPr lang="bg-BG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2626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Dimitrinka Valkova\Desktop\20216279_1571849452857342_927617140_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735"/>
            <a:ext cx="9143999" cy="579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7504" y="0"/>
            <a:ext cx="8928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 smtClean="0">
                <a:latin typeface="Bookman Old Style" panose="02050604050505020204" pitchFamily="18" charset="0"/>
              </a:rPr>
              <a:t>Кредит меню – към първи изглед</a:t>
            </a:r>
            <a:endParaRPr lang="bg-BG" sz="3600" b="1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115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10243" name="Picture 3" descr="C:\Users\user\Desktop\intro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" y="13277"/>
            <a:ext cx="9035847" cy="684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47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9264" y="16048"/>
            <a:ext cx="8496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000" b="1" dirty="0" smtClean="0">
                <a:latin typeface="Bookman Old Style" panose="02050604050505020204" pitchFamily="18" charset="0"/>
              </a:rPr>
              <a:t>Втори изглед</a:t>
            </a:r>
            <a:endParaRPr lang="bg-BG" sz="4000" b="1" dirty="0">
              <a:latin typeface="Bookman Old Style" panose="02050604050505020204" pitchFamily="18" charset="0"/>
            </a:endParaRPr>
          </a:p>
        </p:txBody>
      </p:sp>
      <p:pic>
        <p:nvPicPr>
          <p:cNvPr id="2050" name="Picture 2" descr="C:\Users\user\Desktop\20403407_1582533001788987_330385660_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7" y="836712"/>
            <a:ext cx="9144001" cy="563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32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sz="quarter" idx="13"/>
          </p:nvPr>
        </p:nvSpPr>
        <p:spPr>
          <a:xfrm>
            <a:off x="0" y="332656"/>
            <a:ext cx="9144000" cy="6525344"/>
          </a:xfrm>
        </p:spPr>
        <p:txBody>
          <a:bodyPr>
            <a:normAutofit/>
          </a:bodyPr>
          <a:lstStyle/>
          <a:p>
            <a:r>
              <a:rPr lang="en-US" b="1" dirty="0"/>
              <a:t>View 2 – </a:t>
            </a:r>
            <a:r>
              <a:rPr lang="en-US" b="1" dirty="0" err="1"/>
              <a:t>PayLines</a:t>
            </a:r>
            <a:endParaRPr lang="bg-BG" dirty="0"/>
          </a:p>
          <a:p>
            <a:r>
              <a:rPr lang="en-US" b="1" dirty="0"/>
              <a:t> </a:t>
            </a:r>
            <a:endParaRPr lang="bg-BG" dirty="0"/>
          </a:p>
          <a:p>
            <a:r>
              <a:rPr lang="bg-BG" b="1" dirty="0"/>
              <a:t>Член – променливи:</a:t>
            </a:r>
            <a:endParaRPr lang="bg-BG" dirty="0"/>
          </a:p>
          <a:p>
            <a:r>
              <a:rPr lang="bg-BG" b="1" dirty="0"/>
              <a:t> </a:t>
            </a:r>
            <a:endParaRPr lang="bg-BG" dirty="0"/>
          </a:p>
          <a:p>
            <a:r>
              <a:rPr lang="en-US" dirty="0"/>
              <a:t>-</a:t>
            </a:r>
            <a:r>
              <a:rPr lang="en-US" dirty="0" err="1"/>
              <a:t>backButtonTexture</a:t>
            </a:r>
            <a:r>
              <a:rPr lang="en-US" dirty="0"/>
              <a:t> : </a:t>
            </a:r>
            <a:r>
              <a:rPr lang="en-US" dirty="0" err="1"/>
              <a:t>SDL_Texture</a:t>
            </a:r>
            <a:endParaRPr lang="bg-BG" dirty="0"/>
          </a:p>
          <a:p>
            <a:r>
              <a:rPr lang="en-US" dirty="0"/>
              <a:t>-</a:t>
            </a:r>
            <a:r>
              <a:rPr lang="en-US" dirty="0" err="1"/>
              <a:t>backButtonTexturePushed</a:t>
            </a:r>
            <a:r>
              <a:rPr lang="en-US" dirty="0"/>
              <a:t> : </a:t>
            </a:r>
            <a:r>
              <a:rPr lang="en-US" dirty="0" err="1"/>
              <a:t>SDL_Texture</a:t>
            </a:r>
            <a:endParaRPr lang="bg-BG" dirty="0"/>
          </a:p>
          <a:p>
            <a:r>
              <a:rPr lang="en-US" dirty="0"/>
              <a:t>-</a:t>
            </a:r>
            <a:r>
              <a:rPr lang="en-US" dirty="0" err="1"/>
              <a:t>playButtonTexture</a:t>
            </a:r>
            <a:r>
              <a:rPr lang="en-US" dirty="0"/>
              <a:t> : </a:t>
            </a:r>
            <a:r>
              <a:rPr lang="en-US" dirty="0" err="1"/>
              <a:t>SDL_Texture</a:t>
            </a:r>
            <a:endParaRPr lang="bg-BG" dirty="0"/>
          </a:p>
          <a:p>
            <a:r>
              <a:rPr lang="en-US" dirty="0"/>
              <a:t>-</a:t>
            </a:r>
            <a:r>
              <a:rPr lang="en-US" dirty="0" err="1"/>
              <a:t>playButtonTexturePushed</a:t>
            </a:r>
            <a:r>
              <a:rPr lang="en-US" dirty="0"/>
              <a:t> : </a:t>
            </a:r>
            <a:r>
              <a:rPr lang="en-US" dirty="0" err="1"/>
              <a:t>SDL_Texture</a:t>
            </a:r>
            <a:endParaRPr lang="bg-BG" dirty="0"/>
          </a:p>
          <a:p>
            <a:r>
              <a:rPr lang="en-US" dirty="0"/>
              <a:t>-</a:t>
            </a:r>
            <a:r>
              <a:rPr lang="en-US" dirty="0" err="1"/>
              <a:t>firstRow</a:t>
            </a:r>
            <a:r>
              <a:rPr lang="en-US" dirty="0"/>
              <a:t> : </a:t>
            </a:r>
            <a:r>
              <a:rPr lang="en-US" dirty="0" err="1"/>
              <a:t>SDL_Texture</a:t>
            </a:r>
            <a:endParaRPr lang="bg-BG" dirty="0"/>
          </a:p>
          <a:p>
            <a:r>
              <a:rPr lang="en-US" dirty="0"/>
              <a:t>-</a:t>
            </a:r>
            <a:r>
              <a:rPr lang="en-US" dirty="0" err="1"/>
              <a:t>secondRow</a:t>
            </a:r>
            <a:r>
              <a:rPr lang="en-US" dirty="0"/>
              <a:t> : </a:t>
            </a:r>
            <a:r>
              <a:rPr lang="en-US" dirty="0" err="1"/>
              <a:t>SDL_Texture</a:t>
            </a:r>
            <a:endParaRPr lang="bg-BG" dirty="0"/>
          </a:p>
          <a:p>
            <a:r>
              <a:rPr lang="en-US" dirty="0"/>
              <a:t>-</a:t>
            </a:r>
            <a:r>
              <a:rPr lang="en-US" dirty="0" err="1"/>
              <a:t>thirdRow</a:t>
            </a:r>
            <a:r>
              <a:rPr lang="en-US" dirty="0"/>
              <a:t> : </a:t>
            </a:r>
            <a:r>
              <a:rPr lang="en-US" dirty="0" err="1"/>
              <a:t>SDL_Texture</a:t>
            </a:r>
            <a:endParaRPr lang="bg-BG" dirty="0"/>
          </a:p>
          <a:p>
            <a:r>
              <a:rPr lang="en-US" dirty="0"/>
              <a:t>-</a:t>
            </a:r>
            <a:r>
              <a:rPr lang="en-US" dirty="0" err="1"/>
              <a:t>fourthRow</a:t>
            </a:r>
            <a:r>
              <a:rPr lang="en-US" dirty="0"/>
              <a:t> : </a:t>
            </a:r>
            <a:r>
              <a:rPr lang="en-US" dirty="0" err="1"/>
              <a:t>SDL_Texture</a:t>
            </a:r>
            <a:endParaRPr lang="bg-BG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3711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0" y="16048"/>
            <a:ext cx="8424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000" b="1" dirty="0" smtClean="0">
                <a:latin typeface="Bookman Old Style" panose="02050604050505020204" pitchFamily="18" charset="0"/>
              </a:rPr>
              <a:t>Трети (основен) изглед</a:t>
            </a:r>
            <a:endParaRPr lang="bg-BG" sz="4000" b="1" dirty="0">
              <a:latin typeface="Bookman Old Style" panose="02050604050505020204" pitchFamily="18" charset="0"/>
            </a:endParaRPr>
          </a:p>
        </p:txBody>
      </p:sp>
      <p:pic>
        <p:nvPicPr>
          <p:cNvPr id="3074" name="Picture 2" descr="C:\Users\user\Desktop\20403566_1582532998455654_1493359689_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" y="1052736"/>
            <a:ext cx="9144000" cy="535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9969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6146" name="Picture 2" descr="C:\Users\user\Desktop\20400874_1582535061788781_968346049_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4" y="-99392"/>
            <a:ext cx="9144001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3272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user\Desktop\gameCont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4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49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Dimitrinka Valkova\Desktop\500px-MVC-Proces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-187052"/>
            <a:ext cx="9396536" cy="728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9848" y="1628798"/>
            <a:ext cx="2699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UPDATES</a:t>
            </a:r>
            <a:endParaRPr lang="bg-BG" sz="4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998304" y="1631110"/>
            <a:ext cx="360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MANIPULATES</a:t>
            </a:r>
            <a:endParaRPr lang="bg-BG" sz="4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835696" y="4149080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bg-BG" dirty="0"/>
          </a:p>
        </p:txBody>
      </p:sp>
      <p:sp>
        <p:nvSpPr>
          <p:cNvPr id="7" name="TextBox 6"/>
          <p:cNvSpPr txBox="1"/>
          <p:nvPr/>
        </p:nvSpPr>
        <p:spPr>
          <a:xfrm rot="2632712">
            <a:off x="1658008" y="4381702"/>
            <a:ext cx="1393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SEES</a:t>
            </a:r>
            <a:endParaRPr lang="bg-BG" sz="4000" b="1" dirty="0"/>
          </a:p>
        </p:txBody>
      </p:sp>
      <p:sp>
        <p:nvSpPr>
          <p:cNvPr id="8" name="TextBox 7"/>
          <p:cNvSpPr txBox="1"/>
          <p:nvPr/>
        </p:nvSpPr>
        <p:spPr>
          <a:xfrm rot="18893666">
            <a:off x="5062604" y="4220491"/>
            <a:ext cx="19442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USES</a:t>
            </a:r>
            <a:endParaRPr lang="bg-BG" sz="4400" dirty="0"/>
          </a:p>
        </p:txBody>
      </p:sp>
    </p:spTree>
    <p:extLst>
      <p:ext uri="{BB962C8B-B14F-4D97-AF65-F5344CB8AC3E}">
        <p14:creationId xmlns:p14="http://schemas.microsoft.com/office/powerpoint/2010/main" val="263152438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user\Desktop\gameCnt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900" y="0"/>
            <a:ext cx="9161900" cy="6846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0607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sz="quarter" idx="13"/>
          </p:nvPr>
        </p:nvSpPr>
        <p:spPr>
          <a:xfrm>
            <a:off x="0" y="0"/>
            <a:ext cx="9144000" cy="6858000"/>
          </a:xfrm>
        </p:spPr>
        <p:txBody>
          <a:bodyPr>
            <a:normAutofit fontScale="92500" lnSpcReduction="20000"/>
          </a:bodyPr>
          <a:lstStyle/>
          <a:p>
            <a:endParaRPr lang="bg-BG" b="1" dirty="0" smtClean="0"/>
          </a:p>
          <a:p>
            <a:r>
              <a:rPr lang="en-US" b="1" dirty="0" smtClean="0"/>
              <a:t>VIEW </a:t>
            </a:r>
            <a:r>
              <a:rPr lang="en-US" b="1" dirty="0"/>
              <a:t>3 – Slot</a:t>
            </a:r>
            <a:endParaRPr lang="bg-BG" dirty="0"/>
          </a:p>
          <a:p>
            <a:r>
              <a:rPr lang="bg-BG" dirty="0"/>
              <a:t>Член – променливи:</a:t>
            </a:r>
          </a:p>
          <a:p>
            <a:r>
              <a:rPr lang="en-US" dirty="0"/>
              <a:t>    -</a:t>
            </a:r>
            <a:r>
              <a:rPr lang="bg-BG" dirty="0" err="1"/>
              <a:t>slotTexture</a:t>
            </a:r>
            <a:r>
              <a:rPr lang="en-US" dirty="0"/>
              <a:t> : </a:t>
            </a:r>
            <a:r>
              <a:rPr lang="en-US" dirty="0" err="1"/>
              <a:t>SDL_Texture</a:t>
            </a:r>
            <a:r>
              <a:rPr lang="en-US" dirty="0"/>
              <a:t>;</a:t>
            </a:r>
            <a:endParaRPr lang="bg-BG" dirty="0"/>
          </a:p>
          <a:p>
            <a:r>
              <a:rPr lang="bg-BG" dirty="0"/>
              <a:t>       </a:t>
            </a:r>
          </a:p>
          <a:p>
            <a:r>
              <a:rPr lang="bg-BG" dirty="0"/>
              <a:t>    </a:t>
            </a:r>
            <a:r>
              <a:rPr lang="en-US" dirty="0"/>
              <a:t>-</a:t>
            </a:r>
            <a:r>
              <a:rPr lang="bg-BG" dirty="0" err="1"/>
              <a:t>startSpinButton</a:t>
            </a:r>
            <a:r>
              <a:rPr lang="bg-BG" dirty="0"/>
              <a:t> </a:t>
            </a:r>
            <a:r>
              <a:rPr lang="en-US" dirty="0"/>
              <a:t>: </a:t>
            </a:r>
            <a:r>
              <a:rPr lang="en-US" dirty="0" err="1"/>
              <a:t>SDL_Texture</a:t>
            </a:r>
            <a:r>
              <a:rPr lang="en-US" dirty="0"/>
              <a:t>;</a:t>
            </a:r>
            <a:endParaRPr lang="bg-BG" dirty="0"/>
          </a:p>
          <a:p>
            <a:r>
              <a:rPr lang="bg-BG" dirty="0"/>
              <a:t>    </a:t>
            </a:r>
          </a:p>
          <a:p>
            <a:r>
              <a:rPr lang="en-US" dirty="0"/>
              <a:t>    -</a:t>
            </a:r>
            <a:r>
              <a:rPr lang="bg-BG" dirty="0" err="1"/>
              <a:t>startSpinButtonPushed</a:t>
            </a:r>
            <a:r>
              <a:rPr lang="bg-BG" dirty="0"/>
              <a:t> </a:t>
            </a:r>
            <a:r>
              <a:rPr lang="en-US" dirty="0"/>
              <a:t>: </a:t>
            </a:r>
            <a:r>
              <a:rPr lang="en-US" dirty="0" err="1"/>
              <a:t>SDL_Texture</a:t>
            </a:r>
            <a:r>
              <a:rPr lang="en-US" dirty="0"/>
              <a:t>;</a:t>
            </a:r>
            <a:endParaRPr lang="bg-BG" dirty="0"/>
          </a:p>
          <a:p>
            <a:r>
              <a:rPr lang="bg-BG" dirty="0"/>
              <a:t>    </a:t>
            </a:r>
          </a:p>
          <a:p>
            <a:r>
              <a:rPr lang="bg-BG" dirty="0"/>
              <a:t>    </a:t>
            </a:r>
            <a:r>
              <a:rPr lang="en-US" dirty="0"/>
              <a:t>-</a:t>
            </a:r>
            <a:r>
              <a:rPr lang="bg-BG" dirty="0" err="1"/>
              <a:t>maxBetButton</a:t>
            </a:r>
            <a:r>
              <a:rPr lang="bg-BG" dirty="0"/>
              <a:t> </a:t>
            </a:r>
            <a:r>
              <a:rPr lang="en-US" dirty="0"/>
              <a:t>: </a:t>
            </a:r>
            <a:r>
              <a:rPr lang="en-US" dirty="0" err="1"/>
              <a:t>SDL_Texture</a:t>
            </a:r>
            <a:r>
              <a:rPr lang="en-US" dirty="0"/>
              <a:t>;</a:t>
            </a:r>
            <a:endParaRPr lang="bg-BG" dirty="0"/>
          </a:p>
          <a:p>
            <a:r>
              <a:rPr lang="bg-BG" dirty="0"/>
              <a:t>    </a:t>
            </a:r>
          </a:p>
          <a:p>
            <a:r>
              <a:rPr lang="bg-BG" dirty="0"/>
              <a:t>    </a:t>
            </a:r>
            <a:r>
              <a:rPr lang="en-US" dirty="0"/>
              <a:t>-</a:t>
            </a:r>
            <a:r>
              <a:rPr lang="bg-BG" dirty="0" err="1"/>
              <a:t>maxBetButtonPushed</a:t>
            </a:r>
            <a:r>
              <a:rPr lang="bg-BG" dirty="0"/>
              <a:t> </a:t>
            </a:r>
            <a:r>
              <a:rPr lang="en-US" dirty="0"/>
              <a:t>: </a:t>
            </a:r>
            <a:r>
              <a:rPr lang="en-US" dirty="0" err="1"/>
              <a:t>SDL_Texture</a:t>
            </a:r>
            <a:r>
              <a:rPr lang="en-US" dirty="0"/>
              <a:t>;</a:t>
            </a:r>
            <a:endParaRPr lang="bg-BG" dirty="0"/>
          </a:p>
          <a:p>
            <a:r>
              <a:rPr lang="bg-BG" dirty="0"/>
              <a:t>    </a:t>
            </a:r>
          </a:p>
          <a:p>
            <a:r>
              <a:rPr lang="bg-BG" dirty="0"/>
              <a:t>    </a:t>
            </a:r>
            <a:r>
              <a:rPr lang="en-US" dirty="0"/>
              <a:t>-</a:t>
            </a:r>
            <a:r>
              <a:rPr lang="bg-BG" u="sng" dirty="0" err="1"/>
              <a:t>plusLinesButton</a:t>
            </a:r>
            <a:r>
              <a:rPr lang="bg-BG" dirty="0"/>
              <a:t> </a:t>
            </a:r>
            <a:r>
              <a:rPr lang="en-US" dirty="0"/>
              <a:t>: </a:t>
            </a:r>
            <a:r>
              <a:rPr lang="en-US" dirty="0" err="1"/>
              <a:t>SDL_Texture</a:t>
            </a:r>
            <a:r>
              <a:rPr lang="en-US" dirty="0"/>
              <a:t>;</a:t>
            </a:r>
            <a:endParaRPr lang="bg-BG" dirty="0"/>
          </a:p>
          <a:p>
            <a:r>
              <a:rPr lang="bg-BG" dirty="0"/>
              <a:t>    </a:t>
            </a:r>
          </a:p>
          <a:p>
            <a:r>
              <a:rPr lang="bg-BG" dirty="0"/>
              <a:t>    </a:t>
            </a:r>
            <a:r>
              <a:rPr lang="en-US" dirty="0"/>
              <a:t>-</a:t>
            </a:r>
            <a:r>
              <a:rPr lang="bg-BG" dirty="0" err="1"/>
              <a:t>plusLinesButtonPushed</a:t>
            </a:r>
            <a:r>
              <a:rPr lang="bg-BG" dirty="0"/>
              <a:t> </a:t>
            </a:r>
            <a:r>
              <a:rPr lang="en-US" dirty="0"/>
              <a:t>: </a:t>
            </a:r>
            <a:r>
              <a:rPr lang="en-US" dirty="0" err="1"/>
              <a:t>SDL_Texture</a:t>
            </a:r>
            <a:r>
              <a:rPr lang="en-US" dirty="0"/>
              <a:t>;</a:t>
            </a:r>
            <a:endParaRPr lang="bg-BG" dirty="0"/>
          </a:p>
          <a:p>
            <a:r>
              <a:rPr lang="bg-BG" dirty="0"/>
              <a:t>    </a:t>
            </a:r>
          </a:p>
          <a:p>
            <a:r>
              <a:rPr lang="bg-BG" dirty="0"/>
              <a:t>    </a:t>
            </a:r>
            <a:r>
              <a:rPr lang="en-US" dirty="0"/>
              <a:t>-</a:t>
            </a:r>
            <a:r>
              <a:rPr lang="bg-BG" dirty="0" err="1"/>
              <a:t>minusButtonLines</a:t>
            </a:r>
            <a:r>
              <a:rPr lang="bg-BG" dirty="0"/>
              <a:t> </a:t>
            </a:r>
            <a:r>
              <a:rPr lang="en-US" dirty="0"/>
              <a:t>: </a:t>
            </a:r>
            <a:r>
              <a:rPr lang="en-US" dirty="0" err="1"/>
              <a:t>SDL_Texture</a:t>
            </a:r>
            <a:r>
              <a:rPr lang="en-US" dirty="0"/>
              <a:t>;</a:t>
            </a:r>
            <a:endParaRPr lang="bg-BG" dirty="0"/>
          </a:p>
          <a:p>
            <a:r>
              <a:rPr lang="bg-BG" dirty="0"/>
              <a:t>    </a:t>
            </a:r>
          </a:p>
          <a:p>
            <a:r>
              <a:rPr lang="bg-BG" dirty="0"/>
              <a:t>    </a:t>
            </a:r>
            <a:r>
              <a:rPr lang="en-US" dirty="0"/>
              <a:t>-</a:t>
            </a:r>
            <a:r>
              <a:rPr lang="bg-BG" dirty="0" err="1"/>
              <a:t>minusButtonLinesPushed</a:t>
            </a:r>
            <a:r>
              <a:rPr lang="bg-BG" dirty="0"/>
              <a:t> </a:t>
            </a:r>
            <a:r>
              <a:rPr lang="en-US" dirty="0"/>
              <a:t>: </a:t>
            </a:r>
            <a:r>
              <a:rPr lang="en-US" dirty="0" err="1"/>
              <a:t>SDL_Texture</a:t>
            </a:r>
            <a:r>
              <a:rPr lang="en-US" dirty="0"/>
              <a:t>;</a:t>
            </a:r>
            <a:endParaRPr lang="bg-BG" dirty="0"/>
          </a:p>
          <a:p>
            <a:r>
              <a:rPr lang="bg-BG" dirty="0"/>
              <a:t>    </a:t>
            </a:r>
          </a:p>
          <a:p>
            <a:endParaRPr lang="bg-BG" dirty="0"/>
          </a:p>
        </p:txBody>
      </p:sp>
      <p:sp>
        <p:nvSpPr>
          <p:cNvPr id="4" name="Текстово поле 3"/>
          <p:cNvSpPr txBox="1"/>
          <p:nvPr/>
        </p:nvSpPr>
        <p:spPr>
          <a:xfrm>
            <a:off x="3995936" y="19116"/>
            <a:ext cx="473052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 </a:t>
            </a:r>
            <a:endParaRPr lang="bg-BG" dirty="0" smtClean="0"/>
          </a:p>
          <a:p>
            <a:r>
              <a:rPr lang="en-US" dirty="0" smtClean="0"/>
              <a:t>-</a:t>
            </a:r>
            <a:r>
              <a:rPr lang="bg-BG" dirty="0" err="1"/>
              <a:t>minusButtonBet</a:t>
            </a:r>
            <a:r>
              <a:rPr lang="bg-BG" dirty="0"/>
              <a:t> </a:t>
            </a:r>
            <a:r>
              <a:rPr lang="en-US" dirty="0"/>
              <a:t>: </a:t>
            </a:r>
            <a:r>
              <a:rPr lang="en-US" dirty="0" err="1"/>
              <a:t>SDL_Texture</a:t>
            </a:r>
            <a:r>
              <a:rPr lang="en-US" dirty="0"/>
              <a:t>;</a:t>
            </a:r>
            <a:endParaRPr lang="bg-BG" dirty="0"/>
          </a:p>
          <a:p>
            <a:r>
              <a:rPr lang="bg-BG" dirty="0"/>
              <a:t>    </a:t>
            </a:r>
          </a:p>
          <a:p>
            <a:r>
              <a:rPr lang="bg-BG" dirty="0"/>
              <a:t>    </a:t>
            </a:r>
            <a:r>
              <a:rPr lang="en-US" dirty="0"/>
              <a:t>-</a:t>
            </a:r>
            <a:r>
              <a:rPr lang="bg-BG" dirty="0" err="1"/>
              <a:t>minusButtonBetPushed</a:t>
            </a:r>
            <a:r>
              <a:rPr lang="bg-BG" dirty="0"/>
              <a:t> </a:t>
            </a:r>
            <a:r>
              <a:rPr lang="en-US" dirty="0"/>
              <a:t>: </a:t>
            </a:r>
            <a:r>
              <a:rPr lang="en-US" dirty="0" err="1"/>
              <a:t>SDL_Texture</a:t>
            </a:r>
            <a:r>
              <a:rPr lang="en-US" dirty="0"/>
              <a:t>;</a:t>
            </a:r>
            <a:endParaRPr lang="bg-BG" dirty="0"/>
          </a:p>
          <a:p>
            <a:r>
              <a:rPr lang="bg-BG" dirty="0"/>
              <a:t>    </a:t>
            </a:r>
          </a:p>
          <a:p>
            <a:r>
              <a:rPr lang="bg-BG" dirty="0"/>
              <a:t>    </a:t>
            </a:r>
            <a:r>
              <a:rPr lang="en-US" dirty="0"/>
              <a:t>-</a:t>
            </a:r>
            <a:r>
              <a:rPr lang="bg-BG" dirty="0" err="1"/>
              <a:t>plusButtonBet</a:t>
            </a:r>
            <a:r>
              <a:rPr lang="bg-BG" dirty="0"/>
              <a:t> </a:t>
            </a:r>
            <a:r>
              <a:rPr lang="en-US" dirty="0"/>
              <a:t>: </a:t>
            </a:r>
            <a:r>
              <a:rPr lang="en-US" dirty="0" err="1"/>
              <a:t>SDL_Texture</a:t>
            </a:r>
            <a:r>
              <a:rPr lang="en-US" dirty="0"/>
              <a:t>;</a:t>
            </a:r>
            <a:endParaRPr lang="bg-BG" dirty="0"/>
          </a:p>
          <a:p>
            <a:r>
              <a:rPr lang="bg-BG" dirty="0"/>
              <a:t>    </a:t>
            </a:r>
          </a:p>
          <a:p>
            <a:r>
              <a:rPr lang="bg-BG" dirty="0"/>
              <a:t>    </a:t>
            </a:r>
            <a:r>
              <a:rPr lang="en-US" dirty="0"/>
              <a:t>-</a:t>
            </a:r>
            <a:r>
              <a:rPr lang="bg-BG" dirty="0" err="1"/>
              <a:t>plusButtonBetPushed</a:t>
            </a:r>
            <a:r>
              <a:rPr lang="bg-BG" dirty="0"/>
              <a:t> </a:t>
            </a:r>
            <a:r>
              <a:rPr lang="en-US" dirty="0"/>
              <a:t>: </a:t>
            </a:r>
            <a:r>
              <a:rPr lang="en-US" dirty="0" err="1"/>
              <a:t>SDL_Texture</a:t>
            </a:r>
            <a:r>
              <a:rPr lang="en-US" dirty="0"/>
              <a:t>;</a:t>
            </a:r>
            <a:endParaRPr lang="bg-BG" dirty="0"/>
          </a:p>
          <a:p>
            <a:r>
              <a:rPr lang="bg-BG" dirty="0"/>
              <a:t>    </a:t>
            </a:r>
          </a:p>
          <a:p>
            <a:r>
              <a:rPr lang="bg-BG" dirty="0"/>
              <a:t>    </a:t>
            </a:r>
            <a:r>
              <a:rPr lang="en-US" dirty="0"/>
              <a:t>-</a:t>
            </a:r>
            <a:r>
              <a:rPr lang="bg-BG" dirty="0" err="1"/>
              <a:t>cashOutButton</a:t>
            </a:r>
            <a:r>
              <a:rPr lang="bg-BG" dirty="0"/>
              <a:t> </a:t>
            </a:r>
            <a:r>
              <a:rPr lang="en-US" dirty="0"/>
              <a:t>: </a:t>
            </a:r>
            <a:r>
              <a:rPr lang="en-US" dirty="0" err="1"/>
              <a:t>SDL_Texture</a:t>
            </a:r>
            <a:r>
              <a:rPr lang="en-US" dirty="0"/>
              <a:t>;</a:t>
            </a:r>
            <a:endParaRPr lang="bg-BG" dirty="0"/>
          </a:p>
          <a:p>
            <a:r>
              <a:rPr lang="bg-BG" dirty="0"/>
              <a:t>    </a:t>
            </a:r>
          </a:p>
          <a:p>
            <a:r>
              <a:rPr lang="bg-BG" dirty="0"/>
              <a:t>    </a:t>
            </a:r>
            <a:r>
              <a:rPr lang="en-US" dirty="0"/>
              <a:t>-</a:t>
            </a:r>
            <a:r>
              <a:rPr lang="bg-BG" dirty="0" err="1"/>
              <a:t>cashOutButtonPushed</a:t>
            </a:r>
            <a:r>
              <a:rPr lang="bg-BG" dirty="0"/>
              <a:t> </a:t>
            </a:r>
            <a:r>
              <a:rPr lang="en-US" dirty="0"/>
              <a:t>: </a:t>
            </a:r>
            <a:r>
              <a:rPr lang="en-US" dirty="0" err="1"/>
              <a:t>SDL_Texture</a:t>
            </a:r>
            <a:r>
              <a:rPr lang="en-US" dirty="0"/>
              <a:t>;</a:t>
            </a:r>
            <a:endParaRPr lang="bg-BG" dirty="0"/>
          </a:p>
          <a:p>
            <a:r>
              <a:rPr lang="bg-BG" dirty="0"/>
              <a:t>    </a:t>
            </a:r>
          </a:p>
          <a:p>
            <a:r>
              <a:rPr lang="bg-BG" dirty="0"/>
              <a:t>    </a:t>
            </a:r>
            <a:r>
              <a:rPr lang="en-US" dirty="0"/>
              <a:t>-</a:t>
            </a:r>
            <a:r>
              <a:rPr lang="bg-BG" dirty="0" err="1"/>
              <a:t>whiteScreenTexture</a:t>
            </a:r>
            <a:r>
              <a:rPr lang="bg-BG" dirty="0"/>
              <a:t> </a:t>
            </a:r>
            <a:r>
              <a:rPr lang="en-US" dirty="0"/>
              <a:t>: </a:t>
            </a:r>
            <a:r>
              <a:rPr lang="en-US" dirty="0" err="1"/>
              <a:t>SDL_Texture</a:t>
            </a:r>
            <a:r>
              <a:rPr lang="en-US" dirty="0"/>
              <a:t>;</a:t>
            </a:r>
            <a:endParaRPr lang="bg-BG" dirty="0"/>
          </a:p>
          <a:p>
            <a:r>
              <a:rPr lang="en-US" dirty="0"/>
              <a:t>    -eFigure1 : </a:t>
            </a:r>
            <a:r>
              <a:rPr lang="en-US" dirty="0" err="1"/>
              <a:t>SDL_Texture</a:t>
            </a:r>
            <a:r>
              <a:rPr lang="en-US" dirty="0"/>
              <a:t> – eFigure9 : </a:t>
            </a:r>
            <a:r>
              <a:rPr lang="en-US" dirty="0" err="1"/>
              <a:t>SDL_Texture</a:t>
            </a:r>
            <a:r>
              <a:rPr lang="en-US" dirty="0"/>
              <a:t>;</a:t>
            </a:r>
            <a:endParaRPr lang="bg-BG" dirty="0"/>
          </a:p>
          <a:p>
            <a:r>
              <a:rPr lang="en-US" dirty="0"/>
              <a:t>    -line1 : </a:t>
            </a:r>
            <a:r>
              <a:rPr lang="en-US" dirty="0" err="1"/>
              <a:t>SDL_Texture</a:t>
            </a:r>
            <a:r>
              <a:rPr lang="en-US" dirty="0"/>
              <a:t> – line25 : </a:t>
            </a:r>
            <a:r>
              <a:rPr lang="en-US" dirty="0" err="1"/>
              <a:t>SDL_Texture</a:t>
            </a:r>
            <a:r>
              <a:rPr lang="en-US" dirty="0"/>
              <a:t>;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3997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sz="quarter" idx="13"/>
          </p:nvPr>
        </p:nvSpPr>
        <p:spPr>
          <a:xfrm>
            <a:off x="0" y="0"/>
            <a:ext cx="9144000" cy="6858000"/>
          </a:xfrm>
        </p:spPr>
        <p:txBody>
          <a:bodyPr>
            <a:normAutofit fontScale="92500" lnSpcReduction="20000"/>
          </a:bodyPr>
          <a:lstStyle/>
          <a:p>
            <a:endParaRPr lang="bg-BG" b="1" dirty="0" smtClean="0"/>
          </a:p>
          <a:p>
            <a:r>
              <a:rPr lang="en-US" b="1" dirty="0" err="1" smtClean="0"/>
              <a:t>LifeCycle</a:t>
            </a:r>
            <a:r>
              <a:rPr lang="en-US" b="1" dirty="0" smtClean="0"/>
              <a:t> </a:t>
            </a:r>
            <a:endParaRPr lang="bg-BG" dirty="0"/>
          </a:p>
          <a:p>
            <a:r>
              <a:rPr lang="bg-BG" dirty="0"/>
              <a:t>Член – променливи:</a:t>
            </a:r>
          </a:p>
          <a:p>
            <a:r>
              <a:rPr lang="bg-BG" dirty="0"/>
              <a:t>+</a:t>
            </a:r>
            <a:r>
              <a:rPr lang="en-US" dirty="0" err="1"/>
              <a:t>Rect</a:t>
            </a:r>
            <a:r>
              <a:rPr lang="en-US" dirty="0"/>
              <a:t> : </a:t>
            </a:r>
            <a:r>
              <a:rPr lang="en-US" dirty="0" err="1"/>
              <a:t>RectStruct</a:t>
            </a:r>
            <a:r>
              <a:rPr lang="en-US" dirty="0"/>
              <a:t>; </a:t>
            </a:r>
            <a:endParaRPr lang="bg-BG" dirty="0" smtClean="0"/>
          </a:p>
          <a:p>
            <a:r>
              <a:rPr lang="en-US" b="1" dirty="0"/>
              <a:t> </a:t>
            </a:r>
            <a:r>
              <a:rPr lang="bg-BG" b="1" dirty="0" err="1"/>
              <a:t>LifeCycle</a:t>
            </a:r>
            <a:r>
              <a:rPr lang="bg-BG" dirty="0"/>
              <a:t>()</a:t>
            </a:r>
            <a:r>
              <a:rPr lang="en-US" dirty="0"/>
              <a:t> – constructor</a:t>
            </a:r>
            <a:r>
              <a:rPr lang="en-US" dirty="0" smtClean="0"/>
              <a:t>;</a:t>
            </a:r>
            <a:endParaRPr lang="bg-BG" dirty="0"/>
          </a:p>
          <a:p>
            <a:r>
              <a:rPr lang="bg-BG" dirty="0" smtClean="0"/>
              <a:t> 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bg-BG" b="1" dirty="0" err="1"/>
              <a:t>InitMedia</a:t>
            </a:r>
            <a:r>
              <a:rPr lang="bg-BG" b="1" dirty="0"/>
              <a:t> </a:t>
            </a:r>
            <a:r>
              <a:rPr lang="en-US" b="1" dirty="0"/>
              <a:t>: </a:t>
            </a:r>
            <a:r>
              <a:rPr lang="bg-BG" b="1" dirty="0" err="1"/>
              <a:t>void</a:t>
            </a:r>
            <a:r>
              <a:rPr lang="en-US" b="1" dirty="0" smtClean="0"/>
              <a:t>;</a:t>
            </a:r>
            <a:endParaRPr lang="bg-BG" dirty="0"/>
          </a:p>
          <a:p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bg-BG" b="1" dirty="0" err="1"/>
              <a:t>Play</a:t>
            </a:r>
            <a:r>
              <a:rPr lang="bg-BG" dirty="0"/>
              <a:t>()</a:t>
            </a:r>
            <a:r>
              <a:rPr lang="en-US" dirty="0"/>
              <a:t> : </a:t>
            </a:r>
            <a:r>
              <a:rPr lang="bg-BG" b="1" dirty="0" err="1"/>
              <a:t>void</a:t>
            </a:r>
            <a:r>
              <a:rPr lang="en-US" b="1" dirty="0" smtClean="0"/>
              <a:t>;</a:t>
            </a:r>
            <a:endParaRPr lang="bg-BG" dirty="0"/>
          </a:p>
          <a:p>
            <a:r>
              <a:rPr lang="bg-BG" dirty="0" smtClean="0"/>
              <a:t> 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bg-BG" b="1" dirty="0" err="1"/>
              <a:t>QuitGame</a:t>
            </a:r>
            <a:r>
              <a:rPr lang="bg-BG" dirty="0"/>
              <a:t>()</a:t>
            </a:r>
            <a:r>
              <a:rPr lang="en-US" dirty="0"/>
              <a:t> : </a:t>
            </a:r>
            <a:r>
              <a:rPr lang="bg-BG" b="1" dirty="0" err="1"/>
              <a:t>void</a:t>
            </a:r>
            <a:r>
              <a:rPr lang="en-US" b="1" dirty="0"/>
              <a:t>;</a:t>
            </a:r>
            <a:endParaRPr lang="bg-BG" dirty="0" smtClean="0"/>
          </a:p>
          <a:p>
            <a:r>
              <a:rPr lang="bg-BG" dirty="0"/>
              <a:t>// </a:t>
            </a:r>
            <a:r>
              <a:rPr lang="bg-BG" dirty="0" err="1"/>
              <a:t>Utility</a:t>
            </a:r>
            <a:r>
              <a:rPr lang="bg-BG" dirty="0"/>
              <a:t> </a:t>
            </a:r>
            <a:r>
              <a:rPr lang="bg-BG" dirty="0" err="1"/>
              <a:t>Methods</a:t>
            </a:r>
            <a:r>
              <a:rPr lang="bg-BG" dirty="0"/>
              <a:t> </a:t>
            </a:r>
            <a:r>
              <a:rPr lang="bg-BG" dirty="0" smtClean="0"/>
              <a:t>-&gt;</a:t>
            </a:r>
          </a:p>
          <a:p>
            <a:r>
              <a:rPr lang="en-US" dirty="0" smtClean="0"/>
              <a:t>+ </a:t>
            </a:r>
            <a:r>
              <a:rPr lang="bg-BG" b="1" dirty="0" err="1"/>
              <a:t>LoadTexture</a:t>
            </a:r>
            <a:r>
              <a:rPr lang="bg-BG" dirty="0"/>
              <a:t>(</a:t>
            </a:r>
            <a:r>
              <a:rPr lang="bg-BG" dirty="0" err="1"/>
              <a:t>path</a:t>
            </a:r>
            <a:r>
              <a:rPr lang="en-US" dirty="0"/>
              <a:t>: </a:t>
            </a:r>
            <a:r>
              <a:rPr lang="bg-BG" dirty="0" err="1"/>
              <a:t>string</a:t>
            </a:r>
            <a:r>
              <a:rPr lang="bg-BG" dirty="0"/>
              <a:t>)</a:t>
            </a:r>
            <a:r>
              <a:rPr lang="en-US" dirty="0"/>
              <a:t>: </a:t>
            </a:r>
            <a:r>
              <a:rPr lang="bg-BG" dirty="0" err="1"/>
              <a:t>SDL_Texture</a:t>
            </a:r>
            <a:r>
              <a:rPr lang="bg-BG" dirty="0"/>
              <a:t>*</a:t>
            </a:r>
            <a:r>
              <a:rPr lang="en-US" dirty="0"/>
              <a:t>;</a:t>
            </a:r>
            <a:endParaRPr lang="bg-BG" dirty="0"/>
          </a:p>
          <a:p>
            <a:r>
              <a:rPr lang="bg-BG" dirty="0"/>
              <a:t> </a:t>
            </a:r>
            <a:r>
              <a:rPr lang="en-US" dirty="0" smtClean="0"/>
              <a:t>+ </a:t>
            </a:r>
            <a:r>
              <a:rPr lang="bg-BG" b="1" dirty="0" err="1"/>
              <a:t>operator</a:t>
            </a:r>
            <a:r>
              <a:rPr lang="bg-BG" b="1" dirty="0"/>
              <a:t> =</a:t>
            </a:r>
            <a:r>
              <a:rPr lang="bg-BG" dirty="0"/>
              <a:t> (</a:t>
            </a:r>
            <a:r>
              <a:rPr lang="bg-BG" dirty="0" err="1"/>
              <a:t>newObject</a:t>
            </a:r>
            <a:r>
              <a:rPr lang="en-US" dirty="0"/>
              <a:t>: </a:t>
            </a:r>
            <a:r>
              <a:rPr lang="bg-BG" dirty="0" err="1"/>
              <a:t>SDL_Rect</a:t>
            </a:r>
            <a:r>
              <a:rPr lang="en-US" dirty="0"/>
              <a:t>) : </a:t>
            </a:r>
            <a:r>
              <a:rPr lang="bg-BG" dirty="0" err="1"/>
              <a:t>SDL_Rect</a:t>
            </a:r>
            <a:r>
              <a:rPr lang="bg-BG" dirty="0"/>
              <a:t>*</a:t>
            </a:r>
            <a:r>
              <a:rPr lang="en-US" dirty="0"/>
              <a:t>;</a:t>
            </a:r>
            <a:endParaRPr lang="bg-BG" dirty="0"/>
          </a:p>
          <a:p>
            <a:r>
              <a:rPr lang="bg-BG" dirty="0"/>
              <a:t> </a:t>
            </a:r>
            <a:r>
              <a:rPr lang="en-US" dirty="0" smtClean="0"/>
              <a:t>+  </a:t>
            </a:r>
            <a:r>
              <a:rPr lang="bg-BG" dirty="0" err="1"/>
              <a:t>Object</a:t>
            </a:r>
            <a:r>
              <a:rPr lang="en-US" dirty="0"/>
              <a:t> : </a:t>
            </a:r>
            <a:r>
              <a:rPr lang="bg-BG" dirty="0" err="1"/>
              <a:t>SDL_Rect</a:t>
            </a:r>
            <a:r>
              <a:rPr lang="bg-BG" dirty="0"/>
              <a:t>*</a:t>
            </a:r>
            <a:r>
              <a:rPr lang="en-US" dirty="0"/>
              <a:t>;</a:t>
            </a:r>
            <a:endParaRPr lang="bg-BG" dirty="0"/>
          </a:p>
          <a:p>
            <a:r>
              <a:rPr lang="en-US" dirty="0"/>
              <a:t> 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bg-BG" b="1" dirty="0" err="1"/>
              <a:t>createRect</a:t>
            </a:r>
            <a:r>
              <a:rPr lang="bg-BG" dirty="0"/>
              <a:t>(x</a:t>
            </a:r>
            <a:r>
              <a:rPr lang="en-US" dirty="0"/>
              <a:t>: </a:t>
            </a:r>
            <a:r>
              <a:rPr lang="bg-BG" b="1" dirty="0" err="1"/>
              <a:t>int</a:t>
            </a:r>
            <a:r>
              <a:rPr lang="bg-BG" dirty="0"/>
              <a:t>, y</a:t>
            </a:r>
            <a:r>
              <a:rPr lang="en-US" dirty="0"/>
              <a:t>: </a:t>
            </a:r>
            <a:r>
              <a:rPr lang="bg-BG" b="1" dirty="0" err="1"/>
              <a:t>int</a:t>
            </a:r>
            <a:r>
              <a:rPr lang="bg-BG" dirty="0"/>
              <a:t>, w</a:t>
            </a:r>
            <a:r>
              <a:rPr lang="en-US" dirty="0"/>
              <a:t>: </a:t>
            </a:r>
            <a:r>
              <a:rPr lang="bg-BG" b="1" dirty="0" err="1"/>
              <a:t>int</a:t>
            </a:r>
            <a:r>
              <a:rPr lang="bg-BG" dirty="0"/>
              <a:t>, h</a:t>
            </a:r>
            <a:r>
              <a:rPr lang="en-US" dirty="0"/>
              <a:t>: </a:t>
            </a:r>
            <a:r>
              <a:rPr lang="bg-BG" b="1" dirty="0" err="1"/>
              <a:t>int</a:t>
            </a:r>
            <a:r>
              <a:rPr lang="bg-BG" dirty="0"/>
              <a:t>) </a:t>
            </a:r>
            <a:r>
              <a:rPr lang="en-US" dirty="0"/>
              <a:t>: </a:t>
            </a:r>
            <a:r>
              <a:rPr lang="bg-BG" dirty="0" err="1"/>
              <a:t>SDL_Rect</a:t>
            </a:r>
            <a:r>
              <a:rPr lang="en-US" dirty="0" smtClean="0"/>
              <a:t>;</a:t>
            </a:r>
            <a:endParaRPr lang="bg-BG" dirty="0"/>
          </a:p>
          <a:p>
            <a:r>
              <a:rPr lang="bg-BG" dirty="0"/>
              <a:t> </a:t>
            </a:r>
            <a:r>
              <a:rPr lang="en-US" dirty="0"/>
              <a:t>+ </a:t>
            </a:r>
            <a:r>
              <a:rPr lang="bg-BG" b="1" dirty="0"/>
              <a:t>PreparingTexturesView1</a:t>
            </a:r>
            <a:r>
              <a:rPr lang="bg-BG" dirty="0"/>
              <a:t>()</a:t>
            </a:r>
            <a:r>
              <a:rPr lang="en-US" dirty="0"/>
              <a:t>:</a:t>
            </a:r>
            <a:r>
              <a:rPr lang="bg-BG" b="1" dirty="0" err="1"/>
              <a:t>void</a:t>
            </a:r>
            <a:r>
              <a:rPr lang="en-US" dirty="0"/>
              <a:t>;</a:t>
            </a:r>
            <a:r>
              <a:rPr lang="bg-BG" dirty="0"/>
              <a:t>// </a:t>
            </a:r>
            <a:r>
              <a:rPr lang="bg-BG" dirty="0" err="1"/>
              <a:t>Loading</a:t>
            </a:r>
            <a:r>
              <a:rPr lang="bg-BG" dirty="0"/>
              <a:t> </a:t>
            </a:r>
            <a:r>
              <a:rPr lang="bg-BG" dirty="0" err="1"/>
              <a:t>Textures</a:t>
            </a:r>
            <a:r>
              <a:rPr lang="bg-BG" dirty="0"/>
              <a:t> </a:t>
            </a:r>
            <a:r>
              <a:rPr lang="bg-BG" dirty="0" err="1"/>
              <a:t>View</a:t>
            </a:r>
            <a:r>
              <a:rPr lang="bg-BG" dirty="0"/>
              <a:t> 1</a:t>
            </a:r>
          </a:p>
          <a:p>
            <a:r>
              <a:rPr lang="bg-BG" dirty="0"/>
              <a:t> </a:t>
            </a:r>
            <a:r>
              <a:rPr lang="en-US" dirty="0" smtClean="0"/>
              <a:t>+ </a:t>
            </a:r>
            <a:r>
              <a:rPr lang="bg-BG" b="1" dirty="0"/>
              <a:t>PreparingTexturesView2</a:t>
            </a:r>
            <a:r>
              <a:rPr lang="bg-BG" dirty="0"/>
              <a:t>()</a:t>
            </a:r>
            <a:r>
              <a:rPr lang="en-US" dirty="0"/>
              <a:t>:</a:t>
            </a:r>
            <a:r>
              <a:rPr lang="bg-BG" b="1" dirty="0" err="1"/>
              <a:t>void</a:t>
            </a:r>
            <a:r>
              <a:rPr lang="en-US" b="1" dirty="0"/>
              <a:t>;</a:t>
            </a:r>
            <a:r>
              <a:rPr lang="en-US" dirty="0"/>
              <a:t> </a:t>
            </a:r>
            <a:r>
              <a:rPr lang="bg-BG" dirty="0"/>
              <a:t>// </a:t>
            </a:r>
            <a:r>
              <a:rPr lang="bg-BG" dirty="0" err="1"/>
              <a:t>Loading</a:t>
            </a:r>
            <a:r>
              <a:rPr lang="bg-BG" dirty="0"/>
              <a:t> </a:t>
            </a:r>
            <a:r>
              <a:rPr lang="bg-BG" dirty="0" err="1"/>
              <a:t>Textures</a:t>
            </a:r>
            <a:r>
              <a:rPr lang="bg-BG" dirty="0"/>
              <a:t> </a:t>
            </a:r>
            <a:r>
              <a:rPr lang="bg-BG" dirty="0" err="1"/>
              <a:t>View</a:t>
            </a:r>
            <a:r>
              <a:rPr lang="bg-BG" dirty="0"/>
              <a:t> 2</a:t>
            </a:r>
          </a:p>
          <a:p>
            <a:r>
              <a:rPr lang="bg-BG" dirty="0"/>
              <a:t> 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bg-BG" b="1" dirty="0"/>
              <a:t>PreparingTexturesView3</a:t>
            </a:r>
            <a:r>
              <a:rPr lang="bg-BG" dirty="0"/>
              <a:t>()</a:t>
            </a:r>
            <a:r>
              <a:rPr lang="en-US" dirty="0"/>
              <a:t>:</a:t>
            </a:r>
            <a:r>
              <a:rPr lang="bg-BG" b="1" dirty="0" err="1"/>
              <a:t>void</a:t>
            </a:r>
            <a:r>
              <a:rPr lang="en-US" b="1" dirty="0"/>
              <a:t>;</a:t>
            </a:r>
            <a:r>
              <a:rPr lang="bg-BG" dirty="0"/>
              <a:t> </a:t>
            </a:r>
            <a:r>
              <a:rPr lang="bg-BG" dirty="0" err="1"/>
              <a:t>Loading</a:t>
            </a:r>
            <a:r>
              <a:rPr lang="bg-BG" dirty="0"/>
              <a:t> </a:t>
            </a:r>
            <a:r>
              <a:rPr lang="bg-BG" dirty="0" err="1"/>
              <a:t>Textures</a:t>
            </a:r>
            <a:r>
              <a:rPr lang="bg-BG" dirty="0"/>
              <a:t> </a:t>
            </a:r>
            <a:r>
              <a:rPr lang="bg-BG" dirty="0" err="1"/>
              <a:t>View</a:t>
            </a:r>
            <a:r>
              <a:rPr lang="bg-BG" dirty="0"/>
              <a:t> 3</a:t>
            </a:r>
          </a:p>
          <a:p>
            <a:r>
              <a:rPr lang="bg-BG" dirty="0"/>
              <a:t> </a:t>
            </a:r>
            <a:r>
              <a:rPr lang="en-US" dirty="0" smtClean="0"/>
              <a:t>+ </a:t>
            </a:r>
            <a:r>
              <a:rPr lang="bg-BG" b="1" dirty="0" err="1"/>
              <a:t>PreparingTexturesCashOutAnimation</a:t>
            </a:r>
            <a:r>
              <a:rPr lang="bg-BG" dirty="0"/>
              <a:t>()</a:t>
            </a:r>
            <a:r>
              <a:rPr lang="en-US" dirty="0"/>
              <a:t>:</a:t>
            </a:r>
            <a:r>
              <a:rPr lang="bg-BG" b="1" dirty="0" err="1"/>
              <a:t>void</a:t>
            </a:r>
            <a:r>
              <a:rPr lang="en-US" b="1" dirty="0" smtClean="0"/>
              <a:t>;</a:t>
            </a:r>
            <a:endParaRPr lang="bg-BG" b="1" dirty="0" smtClean="0"/>
          </a:p>
          <a:p>
            <a:r>
              <a:rPr lang="en-US" dirty="0"/>
              <a:t> + </a:t>
            </a:r>
            <a:r>
              <a:rPr lang="bg-BG" b="1" dirty="0" err="1"/>
              <a:t>PreparingTextures</a:t>
            </a:r>
            <a:r>
              <a:rPr lang="bg-BG" dirty="0"/>
              <a:t>()</a:t>
            </a:r>
            <a:r>
              <a:rPr lang="en-US" dirty="0"/>
              <a:t>:</a:t>
            </a:r>
            <a:r>
              <a:rPr lang="bg-BG" b="1" dirty="0" err="1"/>
              <a:t>void</a:t>
            </a:r>
            <a:r>
              <a:rPr lang="en-US" b="1" dirty="0"/>
              <a:t>;</a:t>
            </a:r>
            <a:r>
              <a:rPr lang="en-US" dirty="0"/>
              <a:t> </a:t>
            </a:r>
            <a:r>
              <a:rPr lang="bg-BG" dirty="0"/>
              <a:t>// </a:t>
            </a:r>
            <a:r>
              <a:rPr lang="bg-BG" dirty="0" err="1"/>
              <a:t>Loading</a:t>
            </a:r>
            <a:r>
              <a:rPr lang="bg-BG" dirty="0"/>
              <a:t> </a:t>
            </a:r>
            <a:r>
              <a:rPr lang="bg-BG" dirty="0" err="1"/>
              <a:t>all</a:t>
            </a:r>
            <a:r>
              <a:rPr lang="bg-BG" dirty="0"/>
              <a:t> </a:t>
            </a:r>
            <a:r>
              <a:rPr lang="bg-BG" dirty="0" err="1"/>
              <a:t>Textures</a:t>
            </a:r>
            <a:endParaRPr lang="bg-BG" dirty="0"/>
          </a:p>
          <a:p>
            <a:r>
              <a:rPr lang="bg-BG" dirty="0"/>
              <a:t> </a:t>
            </a:r>
            <a:r>
              <a:rPr lang="en-US" dirty="0" smtClean="0"/>
              <a:t>+ </a:t>
            </a:r>
            <a:r>
              <a:rPr lang="bg-BG" b="1" dirty="0" err="1"/>
              <a:t>CreateRectsInStruct</a:t>
            </a:r>
            <a:r>
              <a:rPr lang="bg-BG" dirty="0"/>
              <a:t>()</a:t>
            </a:r>
            <a:r>
              <a:rPr lang="en-US" dirty="0"/>
              <a:t>:</a:t>
            </a:r>
            <a:r>
              <a:rPr lang="bg-BG" b="1" dirty="0" err="1"/>
              <a:t>void</a:t>
            </a:r>
            <a:r>
              <a:rPr lang="en-US" b="1" dirty="0"/>
              <a:t>;</a:t>
            </a:r>
            <a:r>
              <a:rPr lang="en-US" dirty="0"/>
              <a:t> </a:t>
            </a:r>
            <a:r>
              <a:rPr lang="bg-BG" dirty="0"/>
              <a:t>// </a:t>
            </a:r>
            <a:r>
              <a:rPr lang="bg-BG" dirty="0" err="1"/>
              <a:t>Creating</a:t>
            </a:r>
            <a:r>
              <a:rPr lang="bg-BG" dirty="0"/>
              <a:t> </a:t>
            </a:r>
            <a:r>
              <a:rPr lang="bg-BG" u="sng" dirty="0" err="1"/>
              <a:t>Rects</a:t>
            </a:r>
            <a:r>
              <a:rPr lang="bg-BG" dirty="0"/>
              <a:t> </a:t>
            </a:r>
            <a:r>
              <a:rPr lang="bg-BG" dirty="0" err="1"/>
              <a:t>in</a:t>
            </a:r>
            <a:r>
              <a:rPr lang="bg-BG" dirty="0"/>
              <a:t> </a:t>
            </a:r>
            <a:r>
              <a:rPr lang="bg-BG" u="sng" dirty="0" err="1"/>
              <a:t>Struct</a:t>
            </a:r>
            <a:endParaRPr lang="bg-BG" dirty="0"/>
          </a:p>
          <a:p>
            <a:r>
              <a:rPr lang="bg-BG" dirty="0"/>
              <a:t> 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7049977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sz="quarter" idx="13"/>
          </p:nvPr>
        </p:nvSpPr>
        <p:spPr>
          <a:xfrm>
            <a:off x="0" y="188640"/>
            <a:ext cx="9144000" cy="6669360"/>
          </a:xfrm>
        </p:spPr>
        <p:txBody>
          <a:bodyPr>
            <a:normAutofit/>
          </a:bodyPr>
          <a:lstStyle/>
          <a:p>
            <a:r>
              <a:rPr lang="bg-BG" dirty="0"/>
              <a:t> </a:t>
            </a:r>
            <a:r>
              <a:rPr lang="en-US" dirty="0"/>
              <a:t>+ </a:t>
            </a:r>
            <a:r>
              <a:rPr lang="bg-BG" b="1" dirty="0" err="1"/>
              <a:t>LoadMusic</a:t>
            </a:r>
            <a:r>
              <a:rPr lang="bg-BG" dirty="0"/>
              <a:t>()</a:t>
            </a:r>
            <a:r>
              <a:rPr lang="en-US" dirty="0"/>
              <a:t>:</a:t>
            </a:r>
            <a:r>
              <a:rPr lang="bg-BG" b="1" dirty="0" err="1"/>
              <a:t>void</a:t>
            </a:r>
            <a:r>
              <a:rPr lang="en-US" b="1" dirty="0"/>
              <a:t>;</a:t>
            </a:r>
            <a:r>
              <a:rPr lang="en-US" dirty="0"/>
              <a:t> </a:t>
            </a:r>
            <a:r>
              <a:rPr lang="bg-BG" dirty="0"/>
              <a:t>// </a:t>
            </a:r>
            <a:r>
              <a:rPr lang="bg-BG" dirty="0" err="1"/>
              <a:t>Loading</a:t>
            </a:r>
            <a:r>
              <a:rPr lang="bg-BG" dirty="0"/>
              <a:t> </a:t>
            </a:r>
            <a:r>
              <a:rPr lang="bg-BG" dirty="0" smtClean="0"/>
              <a:t>Music</a:t>
            </a:r>
          </a:p>
          <a:p>
            <a:r>
              <a:rPr lang="en-US" dirty="0" smtClean="0"/>
              <a:t>+ </a:t>
            </a:r>
            <a:r>
              <a:rPr lang="bg-BG" b="1" dirty="0"/>
              <a:t>PresentView1</a:t>
            </a:r>
            <a:r>
              <a:rPr lang="bg-BG" dirty="0"/>
              <a:t>()</a:t>
            </a:r>
            <a:r>
              <a:rPr lang="en-US" dirty="0"/>
              <a:t>:</a:t>
            </a:r>
            <a:r>
              <a:rPr lang="bg-BG" b="1" dirty="0" err="1"/>
              <a:t>void</a:t>
            </a:r>
            <a:r>
              <a:rPr lang="en-US" b="1" dirty="0"/>
              <a:t>;</a:t>
            </a:r>
            <a:r>
              <a:rPr lang="en-US" dirty="0"/>
              <a:t> </a:t>
            </a:r>
            <a:r>
              <a:rPr lang="bg-BG" dirty="0"/>
              <a:t>// </a:t>
            </a:r>
            <a:r>
              <a:rPr lang="bg-BG" dirty="0" err="1"/>
              <a:t>Present</a:t>
            </a:r>
            <a:r>
              <a:rPr lang="bg-BG" dirty="0"/>
              <a:t> </a:t>
            </a:r>
            <a:r>
              <a:rPr lang="bg-BG" dirty="0" err="1"/>
              <a:t>View</a:t>
            </a:r>
            <a:r>
              <a:rPr lang="bg-BG" dirty="0"/>
              <a:t> 1</a:t>
            </a:r>
          </a:p>
          <a:p>
            <a:r>
              <a:rPr lang="bg-BG" dirty="0"/>
              <a:t> </a:t>
            </a:r>
            <a:r>
              <a:rPr lang="en-US" dirty="0" smtClean="0"/>
              <a:t>+ </a:t>
            </a:r>
            <a:r>
              <a:rPr lang="bg-BG" b="1" dirty="0" err="1"/>
              <a:t>CreditMenu</a:t>
            </a:r>
            <a:r>
              <a:rPr lang="bg-BG" dirty="0"/>
              <a:t>(</a:t>
            </a:r>
            <a:r>
              <a:rPr lang="bg-BG" dirty="0" err="1"/>
              <a:t>spaceShipHidden</a:t>
            </a:r>
            <a:r>
              <a:rPr lang="en-US" dirty="0"/>
              <a:t>: </a:t>
            </a:r>
            <a:r>
              <a:rPr lang="bg-BG" b="1" dirty="0" err="1"/>
              <a:t>bool</a:t>
            </a:r>
            <a:r>
              <a:rPr lang="bg-BG" dirty="0"/>
              <a:t>)</a:t>
            </a:r>
            <a:r>
              <a:rPr lang="en-US" dirty="0"/>
              <a:t>: </a:t>
            </a:r>
            <a:r>
              <a:rPr lang="bg-BG" b="1" dirty="0" err="1"/>
              <a:t>void</a:t>
            </a:r>
            <a:r>
              <a:rPr lang="en-US" dirty="0"/>
              <a:t>;</a:t>
            </a:r>
            <a:r>
              <a:rPr lang="bg-BG" dirty="0"/>
              <a:t>// </a:t>
            </a:r>
            <a:r>
              <a:rPr lang="bg-BG" dirty="0" err="1"/>
              <a:t>Effect</a:t>
            </a:r>
            <a:r>
              <a:rPr lang="bg-BG" dirty="0"/>
              <a:t> </a:t>
            </a:r>
            <a:r>
              <a:rPr lang="bg-BG" dirty="0" err="1"/>
              <a:t>Credit</a:t>
            </a:r>
            <a:r>
              <a:rPr lang="bg-BG" dirty="0"/>
              <a:t> </a:t>
            </a:r>
            <a:r>
              <a:rPr lang="bg-BG" dirty="0" err="1"/>
              <a:t>Menu</a:t>
            </a:r>
            <a:endParaRPr lang="bg-BG" dirty="0"/>
          </a:p>
          <a:p>
            <a:r>
              <a:rPr lang="bg-BG" dirty="0"/>
              <a:t> </a:t>
            </a:r>
            <a:r>
              <a:rPr lang="en-US" dirty="0" smtClean="0"/>
              <a:t>+ </a:t>
            </a:r>
            <a:r>
              <a:rPr lang="bg-BG" b="1" dirty="0" err="1"/>
              <a:t>PresentCreditMenu</a:t>
            </a:r>
            <a:r>
              <a:rPr lang="bg-BG" dirty="0"/>
              <a:t>(</a:t>
            </a:r>
            <a:r>
              <a:rPr lang="bg-BG" dirty="0" err="1"/>
              <a:t>presentSpaceShip</a:t>
            </a:r>
            <a:r>
              <a:rPr lang="en-US" dirty="0"/>
              <a:t>: </a:t>
            </a:r>
            <a:r>
              <a:rPr lang="bg-BG" b="1" dirty="0" err="1"/>
              <a:t>bool</a:t>
            </a:r>
            <a:r>
              <a:rPr lang="bg-BG" dirty="0"/>
              <a:t>)</a:t>
            </a:r>
            <a:r>
              <a:rPr lang="en-US" dirty="0"/>
              <a:t>: </a:t>
            </a:r>
            <a:r>
              <a:rPr lang="bg-BG" b="1" dirty="0" err="1"/>
              <a:t>void</a:t>
            </a:r>
            <a:endParaRPr lang="bg-BG" dirty="0"/>
          </a:p>
          <a:p>
            <a:r>
              <a:rPr lang="bg-BG" dirty="0"/>
              <a:t> </a:t>
            </a:r>
            <a:r>
              <a:rPr lang="en-US" dirty="0" smtClean="0"/>
              <a:t>+ </a:t>
            </a:r>
            <a:r>
              <a:rPr lang="bg-BG" b="1" dirty="0" err="1"/>
              <a:t>CreditMenuZoomOut</a:t>
            </a:r>
            <a:r>
              <a:rPr lang="bg-BG" dirty="0"/>
              <a:t>(</a:t>
            </a:r>
            <a:r>
              <a:rPr lang="bg-BG" dirty="0" err="1"/>
              <a:t>okPushed</a:t>
            </a:r>
            <a:r>
              <a:rPr lang="en-US" dirty="0"/>
              <a:t>: </a:t>
            </a:r>
            <a:r>
              <a:rPr lang="bg-BG" b="1" dirty="0" err="1"/>
              <a:t>bool</a:t>
            </a:r>
            <a:r>
              <a:rPr lang="bg-BG" dirty="0"/>
              <a:t>)</a:t>
            </a:r>
            <a:r>
              <a:rPr lang="en-US" dirty="0"/>
              <a:t>: </a:t>
            </a:r>
            <a:r>
              <a:rPr lang="bg-BG" b="1" dirty="0" err="1"/>
              <a:t>void</a:t>
            </a:r>
            <a:r>
              <a:rPr lang="bg-BG" dirty="0"/>
              <a:t> // </a:t>
            </a:r>
            <a:r>
              <a:rPr lang="bg-BG" dirty="0" err="1"/>
              <a:t>Effect</a:t>
            </a:r>
            <a:r>
              <a:rPr lang="bg-BG" dirty="0"/>
              <a:t> </a:t>
            </a:r>
            <a:r>
              <a:rPr lang="bg-BG" dirty="0" err="1"/>
              <a:t>Credit</a:t>
            </a:r>
            <a:r>
              <a:rPr lang="bg-BG" dirty="0"/>
              <a:t> </a:t>
            </a:r>
            <a:r>
              <a:rPr lang="bg-BG" dirty="0" err="1"/>
              <a:t>Menu</a:t>
            </a:r>
            <a:r>
              <a:rPr lang="bg-BG" dirty="0"/>
              <a:t> </a:t>
            </a:r>
            <a:r>
              <a:rPr lang="bg-BG" dirty="0" err="1"/>
              <a:t>Zoom</a:t>
            </a:r>
            <a:r>
              <a:rPr lang="bg-BG" dirty="0"/>
              <a:t> </a:t>
            </a:r>
            <a:r>
              <a:rPr lang="bg-BG" dirty="0" err="1" smtClean="0"/>
              <a:t>Out</a:t>
            </a:r>
            <a:endParaRPr lang="bg-BG" dirty="0"/>
          </a:p>
          <a:p>
            <a:r>
              <a:rPr lang="bg-BG" dirty="0" smtClean="0"/>
              <a:t> </a:t>
            </a:r>
            <a:r>
              <a:rPr lang="en-US" dirty="0"/>
              <a:t>+ </a:t>
            </a:r>
            <a:r>
              <a:rPr lang="bg-BG" b="1" dirty="0"/>
              <a:t>PassingToView2</a:t>
            </a:r>
            <a:r>
              <a:rPr lang="bg-BG" dirty="0"/>
              <a:t>()</a:t>
            </a:r>
            <a:r>
              <a:rPr lang="en-US" dirty="0"/>
              <a:t>:</a:t>
            </a:r>
            <a:r>
              <a:rPr lang="bg-BG" b="1" dirty="0" err="1"/>
              <a:t>void</a:t>
            </a:r>
            <a:r>
              <a:rPr lang="en-US" b="1" dirty="0"/>
              <a:t>;</a:t>
            </a:r>
            <a:r>
              <a:rPr lang="en-US" dirty="0"/>
              <a:t> </a:t>
            </a:r>
            <a:r>
              <a:rPr lang="bg-BG" dirty="0"/>
              <a:t>// </a:t>
            </a:r>
            <a:r>
              <a:rPr lang="bg-BG" dirty="0" err="1"/>
              <a:t>Passing</a:t>
            </a:r>
            <a:r>
              <a:rPr lang="bg-BG" dirty="0"/>
              <a:t> to </a:t>
            </a:r>
            <a:r>
              <a:rPr lang="bg-BG" dirty="0" err="1"/>
              <a:t>View</a:t>
            </a:r>
            <a:r>
              <a:rPr lang="bg-BG" dirty="0"/>
              <a:t> 2 </a:t>
            </a:r>
            <a:r>
              <a:rPr lang="bg-BG" dirty="0" err="1"/>
              <a:t>Animation</a:t>
            </a:r>
            <a:endParaRPr lang="bg-BG" dirty="0"/>
          </a:p>
          <a:p>
            <a:r>
              <a:rPr lang="bg-BG" dirty="0"/>
              <a:t> </a:t>
            </a:r>
            <a:r>
              <a:rPr lang="en-US" dirty="0" smtClean="0"/>
              <a:t>+ </a:t>
            </a:r>
            <a:r>
              <a:rPr lang="bg-BG" b="1" dirty="0"/>
              <a:t>PresentView2</a:t>
            </a:r>
            <a:r>
              <a:rPr lang="bg-BG" dirty="0"/>
              <a:t>()</a:t>
            </a:r>
            <a:r>
              <a:rPr lang="en-US" dirty="0"/>
              <a:t>:</a:t>
            </a:r>
            <a:r>
              <a:rPr lang="bg-BG" b="1" dirty="0" err="1"/>
              <a:t>void</a:t>
            </a:r>
            <a:r>
              <a:rPr lang="bg-BG" dirty="0"/>
              <a:t> // </a:t>
            </a:r>
            <a:r>
              <a:rPr lang="bg-BG" dirty="0" err="1"/>
              <a:t>Present</a:t>
            </a:r>
            <a:r>
              <a:rPr lang="bg-BG" dirty="0"/>
              <a:t> </a:t>
            </a:r>
            <a:r>
              <a:rPr lang="bg-BG" dirty="0" err="1"/>
              <a:t>View</a:t>
            </a:r>
            <a:r>
              <a:rPr lang="bg-BG" dirty="0"/>
              <a:t> </a:t>
            </a:r>
            <a:r>
              <a:rPr lang="bg-BG" dirty="0" smtClean="0"/>
              <a:t>2</a:t>
            </a:r>
          </a:p>
          <a:p>
            <a:r>
              <a:rPr lang="en-US" dirty="0" smtClean="0"/>
              <a:t>+ </a:t>
            </a:r>
            <a:r>
              <a:rPr lang="bg-BG" b="1" dirty="0" err="1"/>
              <a:t>LinesEffectComing</a:t>
            </a:r>
            <a:r>
              <a:rPr lang="bg-BG" dirty="0"/>
              <a:t>()</a:t>
            </a:r>
            <a:r>
              <a:rPr lang="en-US" dirty="0"/>
              <a:t>:</a:t>
            </a:r>
            <a:r>
              <a:rPr lang="bg-BG" b="1" dirty="0" err="1"/>
              <a:t>void</a:t>
            </a:r>
            <a:r>
              <a:rPr lang="en-US" b="1" dirty="0"/>
              <a:t>;</a:t>
            </a:r>
            <a:r>
              <a:rPr lang="en-US" dirty="0"/>
              <a:t> </a:t>
            </a:r>
            <a:r>
              <a:rPr lang="bg-BG" dirty="0"/>
              <a:t>// </a:t>
            </a:r>
            <a:r>
              <a:rPr lang="bg-BG" dirty="0" err="1"/>
              <a:t>Effect</a:t>
            </a:r>
            <a:r>
              <a:rPr lang="bg-BG" dirty="0"/>
              <a:t> </a:t>
            </a:r>
            <a:r>
              <a:rPr lang="bg-BG" dirty="0" err="1"/>
              <a:t>Lines</a:t>
            </a:r>
            <a:r>
              <a:rPr lang="bg-BG" dirty="0"/>
              <a:t> </a:t>
            </a:r>
            <a:r>
              <a:rPr lang="bg-BG" dirty="0" err="1"/>
              <a:t>View</a:t>
            </a:r>
            <a:r>
              <a:rPr lang="bg-BG" dirty="0"/>
              <a:t> 2 </a:t>
            </a:r>
            <a:r>
              <a:rPr lang="bg-BG" dirty="0" err="1"/>
              <a:t>Coming</a:t>
            </a:r>
            <a:endParaRPr lang="bg-BG" dirty="0"/>
          </a:p>
          <a:p>
            <a:r>
              <a:rPr lang="bg-BG" dirty="0"/>
              <a:t> </a:t>
            </a:r>
            <a:r>
              <a:rPr lang="en-US" dirty="0" smtClean="0"/>
              <a:t>+ </a:t>
            </a:r>
            <a:r>
              <a:rPr lang="bg-BG" b="1" dirty="0"/>
              <a:t>BackToView1</a:t>
            </a:r>
            <a:r>
              <a:rPr lang="bg-BG" dirty="0"/>
              <a:t>()</a:t>
            </a:r>
            <a:r>
              <a:rPr lang="en-US" dirty="0"/>
              <a:t>:</a:t>
            </a:r>
            <a:r>
              <a:rPr lang="bg-BG" b="1" dirty="0" err="1"/>
              <a:t>void</a:t>
            </a:r>
            <a:r>
              <a:rPr lang="bg-BG" dirty="0"/>
              <a:t> // </a:t>
            </a:r>
            <a:r>
              <a:rPr lang="bg-BG" dirty="0" err="1"/>
              <a:t>Effects</a:t>
            </a:r>
            <a:r>
              <a:rPr lang="bg-BG" dirty="0"/>
              <a:t> </a:t>
            </a:r>
            <a:r>
              <a:rPr lang="bg-BG" dirty="0" err="1"/>
              <a:t>Lines</a:t>
            </a:r>
            <a:r>
              <a:rPr lang="bg-BG" dirty="0"/>
              <a:t> </a:t>
            </a:r>
            <a:r>
              <a:rPr lang="bg-BG" dirty="0" err="1"/>
              <a:t>View</a:t>
            </a:r>
            <a:r>
              <a:rPr lang="bg-BG" dirty="0"/>
              <a:t> 2 </a:t>
            </a:r>
            <a:r>
              <a:rPr lang="bg-BG" dirty="0" err="1"/>
              <a:t>Gone</a:t>
            </a:r>
            <a:r>
              <a:rPr lang="bg-BG" dirty="0"/>
              <a:t> </a:t>
            </a:r>
            <a:r>
              <a:rPr lang="bg-BG" dirty="0" err="1"/>
              <a:t>and</a:t>
            </a:r>
            <a:r>
              <a:rPr lang="bg-BG" dirty="0"/>
              <a:t> </a:t>
            </a:r>
            <a:r>
              <a:rPr lang="bg-BG" dirty="0" err="1"/>
              <a:t>Back</a:t>
            </a:r>
            <a:r>
              <a:rPr lang="bg-BG" dirty="0"/>
              <a:t> to </a:t>
            </a:r>
            <a:r>
              <a:rPr lang="bg-BG" dirty="0" err="1"/>
              <a:t>View</a:t>
            </a:r>
            <a:r>
              <a:rPr lang="bg-BG" dirty="0"/>
              <a:t> 1</a:t>
            </a:r>
          </a:p>
          <a:p>
            <a:r>
              <a:rPr lang="bg-BG" dirty="0"/>
              <a:t> 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bg-BG" b="1" dirty="0"/>
              <a:t>PassingToView3</a:t>
            </a:r>
            <a:r>
              <a:rPr lang="bg-BG" dirty="0"/>
              <a:t>()</a:t>
            </a:r>
            <a:r>
              <a:rPr lang="en-US" dirty="0"/>
              <a:t>:</a:t>
            </a:r>
            <a:r>
              <a:rPr lang="bg-BG" b="1" dirty="0" err="1"/>
              <a:t>void</a:t>
            </a:r>
            <a:r>
              <a:rPr lang="bg-BG" dirty="0"/>
              <a:t> // </a:t>
            </a:r>
            <a:r>
              <a:rPr lang="bg-BG" dirty="0" err="1"/>
              <a:t>Effects</a:t>
            </a:r>
            <a:r>
              <a:rPr lang="bg-BG" dirty="0"/>
              <a:t> </a:t>
            </a:r>
            <a:r>
              <a:rPr lang="bg-BG" dirty="0" err="1"/>
              <a:t>Lines</a:t>
            </a:r>
            <a:r>
              <a:rPr lang="bg-BG" dirty="0"/>
              <a:t> 1,2,3,4 </a:t>
            </a:r>
            <a:r>
              <a:rPr lang="bg-BG" dirty="0" err="1"/>
              <a:t>View</a:t>
            </a:r>
            <a:r>
              <a:rPr lang="bg-BG" dirty="0"/>
              <a:t> 2 GONE </a:t>
            </a:r>
            <a:r>
              <a:rPr lang="bg-BG" dirty="0" err="1"/>
              <a:t>and</a:t>
            </a:r>
            <a:r>
              <a:rPr lang="bg-BG" dirty="0"/>
              <a:t> </a:t>
            </a:r>
            <a:r>
              <a:rPr lang="bg-BG" dirty="0" err="1"/>
              <a:t>Slot</a:t>
            </a:r>
            <a:r>
              <a:rPr lang="bg-BG" dirty="0"/>
              <a:t> </a:t>
            </a:r>
            <a:r>
              <a:rPr lang="bg-BG" dirty="0" err="1"/>
              <a:t>View</a:t>
            </a:r>
            <a:r>
              <a:rPr lang="bg-BG" dirty="0"/>
              <a:t> 3 </a:t>
            </a:r>
            <a:r>
              <a:rPr lang="bg-BG" dirty="0" err="1"/>
              <a:t>Coming</a:t>
            </a:r>
            <a:endParaRPr lang="bg-BG" dirty="0"/>
          </a:p>
          <a:p>
            <a:r>
              <a:rPr lang="bg-BG" dirty="0"/>
              <a:t> </a:t>
            </a:r>
            <a:r>
              <a:rPr lang="en-US" dirty="0" smtClean="0"/>
              <a:t>+ </a:t>
            </a:r>
            <a:r>
              <a:rPr lang="bg-BG" b="1" dirty="0"/>
              <a:t>PresentView3</a:t>
            </a:r>
            <a:r>
              <a:rPr lang="bg-BG" dirty="0"/>
              <a:t>()</a:t>
            </a:r>
            <a:r>
              <a:rPr lang="en-US" dirty="0"/>
              <a:t>:</a:t>
            </a:r>
            <a:r>
              <a:rPr lang="bg-BG" b="1" dirty="0" err="1"/>
              <a:t>void</a:t>
            </a:r>
            <a:r>
              <a:rPr lang="en-US" b="1" dirty="0"/>
              <a:t>;</a:t>
            </a:r>
            <a:r>
              <a:rPr lang="en-US" dirty="0"/>
              <a:t> </a:t>
            </a:r>
            <a:r>
              <a:rPr lang="bg-BG" dirty="0"/>
              <a:t>// </a:t>
            </a:r>
            <a:r>
              <a:rPr lang="bg-BG" dirty="0" err="1"/>
              <a:t>Presenting</a:t>
            </a:r>
            <a:r>
              <a:rPr lang="bg-BG" dirty="0"/>
              <a:t> </a:t>
            </a:r>
            <a:r>
              <a:rPr lang="bg-BG" dirty="0" err="1"/>
              <a:t>View</a:t>
            </a:r>
            <a:r>
              <a:rPr lang="bg-BG" dirty="0"/>
              <a:t> 3</a:t>
            </a:r>
          </a:p>
          <a:p>
            <a:r>
              <a:rPr lang="bg-BG" dirty="0"/>
              <a:t> </a:t>
            </a:r>
            <a:r>
              <a:rPr lang="en-US" dirty="0" smtClean="0"/>
              <a:t>+ </a:t>
            </a:r>
            <a:r>
              <a:rPr lang="bg-BG" b="1" dirty="0" err="1"/>
              <a:t>WinningLines</a:t>
            </a:r>
            <a:r>
              <a:rPr lang="bg-BG" dirty="0"/>
              <a:t>()</a:t>
            </a:r>
            <a:r>
              <a:rPr lang="en-US" dirty="0"/>
              <a:t>:</a:t>
            </a:r>
            <a:r>
              <a:rPr lang="bg-BG" b="1" dirty="0" err="1"/>
              <a:t>void</a:t>
            </a:r>
            <a:endParaRPr lang="bg-BG" dirty="0"/>
          </a:p>
          <a:p>
            <a:r>
              <a:rPr lang="bg-BG" dirty="0"/>
              <a:t> </a:t>
            </a:r>
            <a:r>
              <a:rPr lang="en-US" dirty="0" smtClean="0"/>
              <a:t>+ </a:t>
            </a:r>
            <a:r>
              <a:rPr lang="bg-BG" b="1" dirty="0" err="1"/>
              <a:t>SpinningReels</a:t>
            </a:r>
            <a:r>
              <a:rPr lang="bg-BG" dirty="0"/>
              <a:t>()</a:t>
            </a:r>
            <a:r>
              <a:rPr lang="en-US" dirty="0"/>
              <a:t>:</a:t>
            </a:r>
            <a:r>
              <a:rPr lang="bg-BG" b="1" dirty="0" err="1"/>
              <a:t>void</a:t>
            </a:r>
            <a:r>
              <a:rPr lang="en-US" b="1" dirty="0"/>
              <a:t>;</a:t>
            </a:r>
            <a:r>
              <a:rPr lang="en-US" dirty="0"/>
              <a:t> </a:t>
            </a:r>
            <a:r>
              <a:rPr lang="bg-BG" dirty="0"/>
              <a:t>// </a:t>
            </a:r>
            <a:r>
              <a:rPr lang="bg-BG" dirty="0" err="1"/>
              <a:t>Spinning</a:t>
            </a:r>
            <a:r>
              <a:rPr lang="bg-BG" dirty="0"/>
              <a:t> REELS</a:t>
            </a:r>
          </a:p>
          <a:p>
            <a:r>
              <a:rPr lang="bg-BG" dirty="0"/>
              <a:t> </a:t>
            </a:r>
            <a:r>
              <a:rPr lang="en-US" dirty="0" smtClean="0"/>
              <a:t>+ </a:t>
            </a:r>
            <a:r>
              <a:rPr lang="bg-BG" b="1" dirty="0" err="1"/>
              <a:t>CashOutAnimation</a:t>
            </a:r>
            <a:r>
              <a:rPr lang="bg-BG" dirty="0"/>
              <a:t>()</a:t>
            </a:r>
            <a:r>
              <a:rPr lang="en-US" dirty="0"/>
              <a:t>:</a:t>
            </a:r>
            <a:r>
              <a:rPr lang="bg-BG" b="1" dirty="0" err="1"/>
              <a:t>void</a:t>
            </a:r>
            <a:r>
              <a:rPr lang="en-US" b="1" dirty="0"/>
              <a:t>;</a:t>
            </a:r>
            <a:r>
              <a:rPr lang="en-US" dirty="0"/>
              <a:t> </a:t>
            </a:r>
            <a:r>
              <a:rPr lang="bg-BG" dirty="0"/>
              <a:t>// </a:t>
            </a:r>
            <a:r>
              <a:rPr lang="bg-BG" dirty="0" err="1"/>
              <a:t>Cash</a:t>
            </a:r>
            <a:r>
              <a:rPr lang="bg-BG" dirty="0"/>
              <a:t> </a:t>
            </a:r>
            <a:r>
              <a:rPr lang="bg-BG" dirty="0" err="1"/>
              <a:t>Out</a:t>
            </a:r>
            <a:r>
              <a:rPr lang="bg-BG" dirty="0"/>
              <a:t> </a:t>
            </a:r>
            <a:r>
              <a:rPr lang="bg-BG" dirty="0" err="1"/>
              <a:t>Animation</a:t>
            </a:r>
            <a:endParaRPr lang="bg-BG" dirty="0"/>
          </a:p>
          <a:p>
            <a:r>
              <a:rPr lang="bg-BG" dirty="0"/>
              <a:t> </a:t>
            </a:r>
            <a:r>
              <a:rPr lang="en-US" dirty="0" smtClean="0"/>
              <a:t>+ </a:t>
            </a:r>
            <a:r>
              <a:rPr lang="bg-BG" b="1" dirty="0" err="1"/>
              <a:t>WhiteScreenAndCashOutAnimation</a:t>
            </a:r>
            <a:r>
              <a:rPr lang="bg-BG" dirty="0"/>
              <a:t>()</a:t>
            </a:r>
            <a:r>
              <a:rPr lang="en-US" dirty="0"/>
              <a:t>:</a:t>
            </a:r>
            <a:r>
              <a:rPr lang="bg-BG" b="1" dirty="0" err="1"/>
              <a:t>void</a:t>
            </a:r>
            <a:r>
              <a:rPr lang="en-US" b="1" dirty="0"/>
              <a:t>;</a:t>
            </a:r>
            <a:r>
              <a:rPr lang="en-US" dirty="0"/>
              <a:t> </a:t>
            </a:r>
            <a:r>
              <a:rPr lang="bg-BG" dirty="0"/>
              <a:t>// FULL ANIMATION </a:t>
            </a:r>
            <a:r>
              <a:rPr lang="bg-BG" dirty="0" err="1"/>
              <a:t>Cash</a:t>
            </a:r>
            <a:r>
              <a:rPr lang="bg-BG" dirty="0"/>
              <a:t> </a:t>
            </a:r>
            <a:r>
              <a:rPr lang="bg-BG" dirty="0" err="1"/>
              <a:t>Out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5634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ово поле 3"/>
          <p:cNvSpPr txBox="1"/>
          <p:nvPr/>
        </p:nvSpPr>
        <p:spPr>
          <a:xfrm>
            <a:off x="771517" y="1446870"/>
            <a:ext cx="7344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7200" dirty="0" smtClean="0">
                <a:latin typeface="Bookman Old Style" pitchFamily="18" charset="0"/>
              </a:rPr>
              <a:t>БОНУС ИГРА</a:t>
            </a:r>
            <a:endParaRPr lang="bg-BG" sz="7200" dirty="0"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49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098" name="Picture 2" descr="C:\Users\user\Desktop\20427848_1582535058455448_112189009_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275"/>
            <a:ext cx="9143957" cy="681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1048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122" name="Picture 2" descr="C:\Users\user\Desktop\20403775_1582535068455447_146892130_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757"/>
            <a:ext cx="9112585" cy="658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609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sz="quarter" idx="13"/>
          </p:nvPr>
        </p:nvSpPr>
        <p:spPr>
          <a:xfrm>
            <a:off x="0" y="116632"/>
            <a:ext cx="9144000" cy="6741368"/>
          </a:xfrm>
        </p:spPr>
        <p:txBody>
          <a:bodyPr>
            <a:normAutofit/>
          </a:bodyPr>
          <a:lstStyle/>
          <a:p>
            <a:endParaRPr lang="bg-BG" b="1" i="1" dirty="0" smtClean="0"/>
          </a:p>
          <a:p>
            <a:r>
              <a:rPr lang="en-US" b="1" i="1" dirty="0" err="1" smtClean="0"/>
              <a:t>BonusGame</a:t>
            </a:r>
            <a:endParaRPr lang="bg-BG" dirty="0"/>
          </a:p>
          <a:p>
            <a:r>
              <a:rPr lang="en-US" b="1" dirty="0" err="1"/>
              <a:t>Полета</a:t>
            </a:r>
            <a:endParaRPr lang="bg-BG" dirty="0"/>
          </a:p>
          <a:p>
            <a:r>
              <a:rPr lang="en-US" dirty="0"/>
              <a:t>- </a:t>
            </a:r>
            <a:r>
              <a:rPr lang="en-US" u="sng" dirty="0" err="1"/>
              <a:t>m_baseGamePtr</a:t>
            </a:r>
            <a:r>
              <a:rPr lang="en-US" u="sng" dirty="0"/>
              <a:t>: </a:t>
            </a:r>
            <a:r>
              <a:rPr lang="en-US" u="sng" dirty="0" err="1"/>
              <a:t>GameModel</a:t>
            </a:r>
            <a:r>
              <a:rPr lang="en-US" u="sng" dirty="0"/>
              <a:t>*</a:t>
            </a:r>
            <a:endParaRPr lang="bg-BG" dirty="0"/>
          </a:p>
          <a:p>
            <a:r>
              <a:rPr lang="en-US" dirty="0"/>
              <a:t>- </a:t>
            </a:r>
            <a:r>
              <a:rPr lang="en-US" u="sng" dirty="0" err="1"/>
              <a:t>m_iRandCounter</a:t>
            </a:r>
            <a:r>
              <a:rPr lang="en-US" u="sng" dirty="0"/>
              <a:t>: </a:t>
            </a:r>
            <a:r>
              <a:rPr lang="en-US" u="sng" dirty="0" err="1"/>
              <a:t>int</a:t>
            </a:r>
            <a:endParaRPr lang="bg-BG" dirty="0"/>
          </a:p>
          <a:p>
            <a:r>
              <a:rPr lang="en-US" dirty="0"/>
              <a:t>- </a:t>
            </a:r>
            <a:r>
              <a:rPr lang="en-US" u="sng" dirty="0" err="1"/>
              <a:t>m_playerChoice</a:t>
            </a:r>
            <a:r>
              <a:rPr lang="en-US" u="sng" dirty="0"/>
              <a:t>: COLOR</a:t>
            </a:r>
            <a:endParaRPr lang="bg-BG" dirty="0"/>
          </a:p>
          <a:p>
            <a:r>
              <a:rPr lang="en-US" dirty="0"/>
              <a:t>- </a:t>
            </a:r>
            <a:r>
              <a:rPr lang="en-US" u="sng" dirty="0" err="1"/>
              <a:t>m_bonusGameResult</a:t>
            </a:r>
            <a:r>
              <a:rPr lang="en-US" u="sng" dirty="0"/>
              <a:t>: COLOR</a:t>
            </a:r>
            <a:endParaRPr lang="bg-BG" dirty="0"/>
          </a:p>
          <a:p>
            <a:r>
              <a:rPr lang="en-US" dirty="0"/>
              <a:t>- </a:t>
            </a:r>
            <a:r>
              <a:rPr lang="en-US" u="sng" dirty="0" err="1"/>
              <a:t>m_iCredits</a:t>
            </a:r>
            <a:r>
              <a:rPr lang="en-US" u="sng" dirty="0"/>
              <a:t>: </a:t>
            </a:r>
            <a:r>
              <a:rPr lang="en-US" u="sng" dirty="0" err="1"/>
              <a:t>int</a:t>
            </a:r>
            <a:endParaRPr lang="bg-BG" dirty="0"/>
          </a:p>
          <a:p>
            <a:r>
              <a:rPr lang="en-US" dirty="0"/>
              <a:t>- </a:t>
            </a:r>
            <a:r>
              <a:rPr lang="en-US" u="sng" dirty="0" err="1"/>
              <a:t>m_iBet</a:t>
            </a:r>
            <a:r>
              <a:rPr lang="en-US" u="sng" dirty="0"/>
              <a:t>: </a:t>
            </a:r>
            <a:r>
              <a:rPr lang="en-US" u="sng" dirty="0" err="1"/>
              <a:t>int</a:t>
            </a:r>
            <a:endParaRPr lang="bg-BG" dirty="0"/>
          </a:p>
          <a:p>
            <a:r>
              <a:rPr lang="en-US" dirty="0"/>
              <a:t>- </a:t>
            </a:r>
            <a:r>
              <a:rPr lang="en-US" u="sng" dirty="0" err="1"/>
              <a:t>m_iGameWin</a:t>
            </a:r>
            <a:r>
              <a:rPr lang="en-US" u="sng" dirty="0"/>
              <a:t>: </a:t>
            </a:r>
            <a:r>
              <a:rPr lang="en-US" u="sng" dirty="0" err="1"/>
              <a:t>int</a:t>
            </a:r>
            <a:endParaRPr lang="bg-BG" dirty="0"/>
          </a:p>
          <a:p>
            <a:r>
              <a:rPr lang="en-US" dirty="0"/>
              <a:t>- </a:t>
            </a:r>
            <a:r>
              <a:rPr lang="en-US" u="sng" dirty="0" err="1"/>
              <a:t>m_iBonusWin</a:t>
            </a:r>
            <a:r>
              <a:rPr lang="en-US" u="sng" dirty="0"/>
              <a:t>: </a:t>
            </a:r>
            <a:r>
              <a:rPr lang="en-US" u="sng" dirty="0" err="1"/>
              <a:t>int</a:t>
            </a:r>
            <a:endParaRPr lang="bg-BG" dirty="0"/>
          </a:p>
          <a:p>
            <a:r>
              <a:rPr lang="en-US" dirty="0"/>
              <a:t>- </a:t>
            </a:r>
            <a:r>
              <a:rPr lang="en-US" u="sng" dirty="0"/>
              <a:t>m_bWonRound1: </a:t>
            </a:r>
            <a:r>
              <a:rPr lang="en-US" u="sng" dirty="0" err="1"/>
              <a:t>bool</a:t>
            </a:r>
            <a:endParaRPr lang="bg-BG" dirty="0"/>
          </a:p>
          <a:p>
            <a:r>
              <a:rPr lang="en-US" dirty="0"/>
              <a:t>- </a:t>
            </a:r>
            <a:r>
              <a:rPr lang="en-US" u="sng" dirty="0" err="1"/>
              <a:t>m_iRound</a:t>
            </a:r>
            <a:r>
              <a:rPr lang="en-US" u="sng" dirty="0"/>
              <a:t>: </a:t>
            </a:r>
            <a:r>
              <a:rPr lang="en-US" u="sng" dirty="0" err="1"/>
              <a:t>int</a:t>
            </a:r>
            <a:endParaRPr lang="bg-BG" dirty="0"/>
          </a:p>
          <a:p>
            <a:r>
              <a:rPr lang="en-US" dirty="0"/>
              <a:t>- </a:t>
            </a:r>
            <a:r>
              <a:rPr lang="en-US" u="sng" dirty="0" err="1"/>
              <a:t>m_bQuitBonusGame</a:t>
            </a:r>
            <a:r>
              <a:rPr lang="en-US" u="sng" dirty="0"/>
              <a:t>: </a:t>
            </a:r>
            <a:r>
              <a:rPr lang="en-US" u="sng" dirty="0" err="1"/>
              <a:t>bool</a:t>
            </a:r>
            <a:endParaRPr lang="bg-BG" dirty="0"/>
          </a:p>
          <a:p>
            <a:r>
              <a:rPr lang="en-US" dirty="0"/>
              <a:t> </a:t>
            </a:r>
            <a:endParaRPr lang="bg-BG" dirty="0"/>
          </a:p>
          <a:p>
            <a:endParaRPr lang="bg-BG" dirty="0"/>
          </a:p>
        </p:txBody>
      </p:sp>
      <p:sp>
        <p:nvSpPr>
          <p:cNvPr id="5" name="Текстово поле 4"/>
          <p:cNvSpPr txBox="1"/>
          <p:nvPr/>
        </p:nvSpPr>
        <p:spPr>
          <a:xfrm>
            <a:off x="4067944" y="1"/>
            <a:ext cx="496855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Член-функции</a:t>
            </a:r>
            <a:endParaRPr lang="bg-BG" dirty="0"/>
          </a:p>
          <a:p>
            <a:r>
              <a:rPr lang="en-US" dirty="0"/>
              <a:t>+ </a:t>
            </a:r>
            <a:r>
              <a:rPr lang="en-US" u="sng" dirty="0" err="1"/>
              <a:t>BonusGame</a:t>
            </a:r>
            <a:r>
              <a:rPr lang="en-US" u="sng" dirty="0" smtClean="0"/>
              <a:t>();</a:t>
            </a:r>
            <a:endParaRPr lang="bg-BG" dirty="0"/>
          </a:p>
          <a:p>
            <a:r>
              <a:rPr lang="en-US" dirty="0"/>
              <a:t>+ </a:t>
            </a:r>
            <a:r>
              <a:rPr lang="en-US" u="sng" dirty="0" err="1"/>
              <a:t>IsBonusGame</a:t>
            </a:r>
            <a:r>
              <a:rPr lang="en-US" u="sng" dirty="0"/>
              <a:t>(</a:t>
            </a:r>
            <a:r>
              <a:rPr lang="en-US" u="sng" dirty="0" err="1"/>
              <a:t>int</a:t>
            </a:r>
            <a:r>
              <a:rPr lang="en-US" u="sng" dirty="0"/>
              <a:t>): </a:t>
            </a:r>
            <a:r>
              <a:rPr lang="en-US" u="sng" dirty="0" err="1"/>
              <a:t>bool</a:t>
            </a:r>
            <a:endParaRPr lang="bg-BG" dirty="0"/>
          </a:p>
          <a:p>
            <a:r>
              <a:rPr lang="en-US" dirty="0"/>
              <a:t>+ </a:t>
            </a:r>
            <a:r>
              <a:rPr lang="en-US" u="sng" dirty="0" err="1"/>
              <a:t>InitBonusGame</a:t>
            </a:r>
            <a:r>
              <a:rPr lang="en-US" u="sng" dirty="0"/>
              <a:t>(</a:t>
            </a:r>
            <a:r>
              <a:rPr lang="en-US" u="sng" dirty="0" err="1"/>
              <a:t>gameModel</a:t>
            </a:r>
            <a:r>
              <a:rPr lang="en-US" u="sng" dirty="0"/>
              <a:t>: </a:t>
            </a:r>
            <a:r>
              <a:rPr lang="en-US" u="sng" dirty="0" err="1"/>
              <a:t>GameModel</a:t>
            </a:r>
            <a:r>
              <a:rPr lang="en-US" u="sng" dirty="0"/>
              <a:t>*): void</a:t>
            </a:r>
            <a:endParaRPr lang="bg-BG" dirty="0"/>
          </a:p>
          <a:p>
            <a:r>
              <a:rPr lang="en-US" dirty="0"/>
              <a:t>- </a:t>
            </a:r>
            <a:r>
              <a:rPr lang="en-US" u="sng" dirty="0" err="1"/>
              <a:t>SetBonusGameResult</a:t>
            </a:r>
            <a:r>
              <a:rPr lang="en-US" u="sng" dirty="0"/>
              <a:t>(): void</a:t>
            </a:r>
            <a:endParaRPr lang="bg-BG" dirty="0"/>
          </a:p>
          <a:p>
            <a:r>
              <a:rPr lang="en-US" dirty="0"/>
              <a:t>- </a:t>
            </a:r>
            <a:r>
              <a:rPr lang="en-US" u="sng" dirty="0" err="1"/>
              <a:t>UpdateIfWin</a:t>
            </a:r>
            <a:r>
              <a:rPr lang="en-US" u="sng" dirty="0"/>
              <a:t>(): void</a:t>
            </a:r>
            <a:endParaRPr lang="bg-BG" dirty="0"/>
          </a:p>
          <a:p>
            <a:r>
              <a:rPr lang="en-US" dirty="0"/>
              <a:t>- </a:t>
            </a:r>
            <a:r>
              <a:rPr lang="en-US" u="sng" dirty="0" err="1"/>
              <a:t>UpdateIfLoss</a:t>
            </a:r>
            <a:r>
              <a:rPr lang="en-US" u="sng" dirty="0"/>
              <a:t>(): void</a:t>
            </a:r>
            <a:endParaRPr lang="bg-BG" dirty="0"/>
          </a:p>
          <a:p>
            <a:r>
              <a:rPr lang="en-US" dirty="0"/>
              <a:t>+ </a:t>
            </a:r>
            <a:r>
              <a:rPr lang="en-US" u="sng" dirty="0" err="1"/>
              <a:t>PlayerSelectedBlack</a:t>
            </a:r>
            <a:r>
              <a:rPr lang="en-US" u="sng" dirty="0"/>
              <a:t>(): void</a:t>
            </a:r>
            <a:endParaRPr lang="bg-BG" dirty="0"/>
          </a:p>
          <a:p>
            <a:r>
              <a:rPr lang="en-US" dirty="0"/>
              <a:t>+ </a:t>
            </a:r>
            <a:r>
              <a:rPr lang="en-US" u="sng" dirty="0" err="1"/>
              <a:t>PlayerSelectedRed</a:t>
            </a:r>
            <a:r>
              <a:rPr lang="en-US" u="sng" dirty="0"/>
              <a:t>(): void</a:t>
            </a:r>
            <a:endParaRPr lang="bg-BG" dirty="0"/>
          </a:p>
          <a:p>
            <a:r>
              <a:rPr lang="en-US" dirty="0"/>
              <a:t>- </a:t>
            </a:r>
            <a:r>
              <a:rPr lang="en-US" u="sng" dirty="0" err="1"/>
              <a:t>IsValidBet</a:t>
            </a:r>
            <a:r>
              <a:rPr lang="en-US" u="sng" dirty="0"/>
              <a:t>(): </a:t>
            </a:r>
            <a:r>
              <a:rPr lang="en-US" u="sng" dirty="0" err="1"/>
              <a:t>bool</a:t>
            </a:r>
            <a:endParaRPr lang="bg-BG" dirty="0"/>
          </a:p>
          <a:p>
            <a:r>
              <a:rPr lang="en-US" dirty="0"/>
              <a:t>- </a:t>
            </a:r>
            <a:r>
              <a:rPr lang="en-US" u="sng" dirty="0" err="1"/>
              <a:t>PlayerWon</a:t>
            </a:r>
            <a:r>
              <a:rPr lang="en-US" u="sng" dirty="0"/>
              <a:t>(): </a:t>
            </a:r>
            <a:r>
              <a:rPr lang="en-US" u="sng" dirty="0" err="1"/>
              <a:t>bool</a:t>
            </a:r>
            <a:endParaRPr lang="bg-BG" dirty="0"/>
          </a:p>
          <a:p>
            <a:r>
              <a:rPr lang="en-US" dirty="0"/>
              <a:t>- </a:t>
            </a:r>
            <a:r>
              <a:rPr lang="en-US" u="sng" dirty="0" err="1"/>
              <a:t>DoubleUpWins</a:t>
            </a:r>
            <a:r>
              <a:rPr lang="en-US" u="sng" dirty="0"/>
              <a:t>(): void</a:t>
            </a:r>
            <a:endParaRPr lang="bg-BG" dirty="0"/>
          </a:p>
          <a:p>
            <a:r>
              <a:rPr lang="en-US" dirty="0"/>
              <a:t>+ </a:t>
            </a:r>
            <a:r>
              <a:rPr lang="en-US" u="sng" dirty="0" err="1"/>
              <a:t>PlayBonusRound</a:t>
            </a:r>
            <a:r>
              <a:rPr lang="en-US" u="sng" dirty="0"/>
              <a:t>(): void</a:t>
            </a:r>
            <a:endParaRPr lang="bg-BG" dirty="0"/>
          </a:p>
          <a:p>
            <a:r>
              <a:rPr lang="en-US" dirty="0"/>
              <a:t>+ </a:t>
            </a:r>
            <a:r>
              <a:rPr lang="en-US" u="sng" dirty="0" err="1"/>
              <a:t>WinBonusRound</a:t>
            </a:r>
            <a:r>
              <a:rPr lang="en-US" u="sng" dirty="0"/>
              <a:t>(): void</a:t>
            </a:r>
            <a:endParaRPr lang="bg-BG" dirty="0"/>
          </a:p>
          <a:p>
            <a:r>
              <a:rPr lang="en-US" dirty="0"/>
              <a:t>+ </a:t>
            </a:r>
            <a:r>
              <a:rPr lang="en-US" u="sng" dirty="0" err="1"/>
              <a:t>GambleAmount</a:t>
            </a:r>
            <a:r>
              <a:rPr lang="en-US" u="sng" dirty="0"/>
              <a:t>(): string</a:t>
            </a:r>
            <a:endParaRPr lang="bg-BG" dirty="0"/>
          </a:p>
          <a:p>
            <a:r>
              <a:rPr lang="en-US" dirty="0"/>
              <a:t>- </a:t>
            </a:r>
            <a:r>
              <a:rPr lang="en-US" u="sng" dirty="0" err="1"/>
              <a:t>UpdateWinAndCredits</a:t>
            </a:r>
            <a:r>
              <a:rPr lang="en-US" u="sng" dirty="0"/>
              <a:t>(): void</a:t>
            </a:r>
            <a:endParaRPr lang="bg-BG" dirty="0"/>
          </a:p>
          <a:p>
            <a:r>
              <a:rPr lang="en-US" dirty="0"/>
              <a:t>- </a:t>
            </a:r>
            <a:r>
              <a:rPr lang="en-US" u="sng" dirty="0" err="1"/>
              <a:t>SetDefault</a:t>
            </a:r>
            <a:r>
              <a:rPr lang="en-US" u="sng" dirty="0"/>
              <a:t>(): void</a:t>
            </a:r>
            <a:endParaRPr lang="bg-BG" dirty="0"/>
          </a:p>
          <a:p>
            <a:r>
              <a:rPr lang="en-US" dirty="0"/>
              <a:t>+ </a:t>
            </a:r>
            <a:r>
              <a:rPr lang="en-US" u="sng" dirty="0" err="1"/>
              <a:t>GambleToWin</a:t>
            </a:r>
            <a:r>
              <a:rPr lang="en-US" u="sng" dirty="0"/>
              <a:t>(): string</a:t>
            </a:r>
            <a:endParaRPr lang="bg-BG" dirty="0"/>
          </a:p>
          <a:p>
            <a:r>
              <a:rPr lang="en-US" dirty="0"/>
              <a:t>+ </a:t>
            </a:r>
            <a:r>
              <a:rPr lang="en-US" u="sng" dirty="0" err="1"/>
              <a:t>IsQuitBonusGame</a:t>
            </a:r>
            <a:r>
              <a:rPr lang="en-US" u="sng" dirty="0"/>
              <a:t>(): </a:t>
            </a:r>
            <a:r>
              <a:rPr lang="en-US" u="sng" dirty="0" err="1"/>
              <a:t>bool</a:t>
            </a:r>
            <a:endParaRPr lang="bg-BG" dirty="0"/>
          </a:p>
          <a:p>
            <a:r>
              <a:rPr lang="en-US" dirty="0"/>
              <a:t>+ </a:t>
            </a:r>
            <a:r>
              <a:rPr lang="en-US" u="sng" dirty="0" err="1"/>
              <a:t>QuitBonusGame</a:t>
            </a:r>
            <a:r>
              <a:rPr lang="en-US" u="sng" dirty="0"/>
              <a:t>(): void</a:t>
            </a:r>
            <a:endParaRPr lang="bg-BG" dirty="0"/>
          </a:p>
          <a:p>
            <a:r>
              <a:rPr lang="en-US" dirty="0"/>
              <a:t>+ </a:t>
            </a:r>
            <a:r>
              <a:rPr lang="en-US" u="sng" dirty="0"/>
              <a:t>virtual ~</a:t>
            </a:r>
            <a:r>
              <a:rPr lang="en-US" u="sng" dirty="0" err="1"/>
              <a:t>BonusGame</a:t>
            </a:r>
            <a:r>
              <a:rPr lang="en-US" u="sng" dirty="0"/>
              <a:t>()</a:t>
            </a:r>
            <a:endParaRPr lang="bg-BG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3429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3648" y="188640"/>
            <a:ext cx="6264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800" b="1" dirty="0" smtClean="0">
                <a:latin typeface="Bookman Old Style" panose="02050604050505020204" pitchFamily="18" charset="0"/>
              </a:rPr>
              <a:t>Изготвили</a:t>
            </a:r>
            <a:r>
              <a:rPr lang="bg-BG" dirty="0" smtClean="0"/>
              <a:t>:</a:t>
            </a:r>
            <a:endParaRPr lang="bg-BG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1556792"/>
            <a:ext cx="74888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800" dirty="0" smtClean="0">
                <a:latin typeface="Bookman Old Style" panose="02050604050505020204" pitchFamily="18" charset="0"/>
              </a:rPr>
              <a:t>Симеон Ангелов</a:t>
            </a:r>
          </a:p>
          <a:p>
            <a:r>
              <a:rPr lang="bg-BG" sz="4800" dirty="0" smtClean="0">
                <a:latin typeface="Bookman Old Style" panose="02050604050505020204" pitchFamily="18" charset="0"/>
              </a:rPr>
              <a:t>Илия Илиев</a:t>
            </a:r>
          </a:p>
          <a:p>
            <a:r>
              <a:rPr lang="bg-BG" sz="4800" dirty="0" smtClean="0">
                <a:latin typeface="Bookman Old Style" panose="02050604050505020204" pitchFamily="18" charset="0"/>
              </a:rPr>
              <a:t>Димитринка Вълкова</a:t>
            </a:r>
          </a:p>
          <a:p>
            <a:r>
              <a:rPr lang="bg-BG" sz="4800" dirty="0" smtClean="0">
                <a:latin typeface="Bookman Old Style" panose="02050604050505020204" pitchFamily="18" charset="0"/>
              </a:rPr>
              <a:t>Михаел Мушков</a:t>
            </a:r>
            <a:endParaRPr lang="bg-BG" sz="48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92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13314" name="Picture 2" descr="C:\Users\user\Desktop\20400943_1582657721776515_1231492099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268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04209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Dimitrinka Valkova\Desktop\mod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-171400"/>
            <a:ext cx="5065613" cy="192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592" y="1773134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800" b="1" dirty="0" smtClean="0">
                <a:latin typeface="Bookman Old Style" panose="02050604050505020204" pitchFamily="18" charset="0"/>
              </a:rPr>
              <a:t>  Ядро на </a:t>
            </a:r>
            <a:endParaRPr lang="en-US" sz="4800" b="1" dirty="0" smtClean="0">
              <a:latin typeface="Bookman Old Style" panose="02050604050505020204" pitchFamily="18" charset="0"/>
            </a:endParaRPr>
          </a:p>
          <a:p>
            <a:r>
              <a:rPr lang="bg-BG" sz="4800" b="1" dirty="0" smtClean="0">
                <a:latin typeface="Bookman Old Style" panose="02050604050505020204" pitchFamily="18" charset="0"/>
              </a:rPr>
              <a:t>програмата</a:t>
            </a:r>
            <a:r>
              <a:rPr lang="bg-BG" dirty="0" smtClean="0"/>
              <a:t> </a:t>
            </a:r>
            <a:endParaRPr lang="bg-BG" dirty="0"/>
          </a:p>
        </p:txBody>
      </p:sp>
      <p:pic>
        <p:nvPicPr>
          <p:cNvPr id="3075" name="Picture 3" descr="C:\Users\Dimitrinka Valkova\Desktop\game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484784"/>
            <a:ext cx="5121760" cy="537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45813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Dimitrinka Valkova\Desktop\controll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8088"/>
            <a:ext cx="5320187" cy="191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520" y="3243191"/>
            <a:ext cx="8892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000" b="1" dirty="0" smtClean="0">
                <a:latin typeface="Bookman Old Style" panose="02050604050505020204" pitchFamily="18" charset="0"/>
              </a:rPr>
              <a:t>Връзката между модела на данните</a:t>
            </a:r>
            <a:r>
              <a:rPr lang="bg-BG" sz="4000" b="1" dirty="0">
                <a:latin typeface="Bookman Old Style" panose="02050604050505020204" pitchFamily="18" charset="0"/>
              </a:rPr>
              <a:t> </a:t>
            </a:r>
            <a:r>
              <a:rPr lang="bg-BG" sz="4000" b="1" dirty="0" smtClean="0">
                <a:latin typeface="Bookman Old Style" panose="02050604050505020204" pitchFamily="18" charset="0"/>
              </a:rPr>
              <a:t>и изгледа.</a:t>
            </a:r>
            <a:endParaRPr lang="bg-BG" sz="4000" b="1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99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Dimitrinka Valkova\Desktop\20216421_1571854009523553_989726089_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456"/>
            <a:ext cx="8172400" cy="692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874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32792" y="-459432"/>
            <a:ext cx="7924800" cy="1143000"/>
          </a:xfrm>
        </p:spPr>
        <p:txBody>
          <a:bodyPr/>
          <a:lstStyle/>
          <a:p>
            <a:r>
              <a:rPr lang="bg-BG" dirty="0" smtClean="0"/>
              <a:t>Съхранение на данни</a:t>
            </a:r>
            <a:endParaRPr lang="bg-BG" dirty="0"/>
          </a:p>
        </p:txBody>
      </p:sp>
      <p:pic>
        <p:nvPicPr>
          <p:cNvPr id="9218" name="Picture 2" descr="C:\Users\user\Desktop\Dg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6" y="764704"/>
            <a:ext cx="9151312" cy="609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83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539552" y="-171400"/>
            <a:ext cx="7924800" cy="1143000"/>
          </a:xfrm>
        </p:spPr>
        <p:txBody>
          <a:bodyPr/>
          <a:lstStyle/>
          <a:p>
            <a:r>
              <a:rPr lang="bg-BG" sz="3200" b="1" dirty="0" smtClean="0"/>
              <a:t>           Релации </a:t>
            </a:r>
            <a:r>
              <a:rPr lang="bg-BG" sz="3200" b="1" dirty="0"/>
              <a:t>между класовете</a:t>
            </a:r>
            <a:endParaRPr lang="bg-BG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1026" name="Picture 2" descr="C:\Users\user\Desktop\20447206_2006217556070910_115442782_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9" y="1196752"/>
            <a:ext cx="9139921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237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Dimitrinka Valkova\Desktop\жиев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0"/>
            <a:ext cx="4356571" cy="217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01340" y="2207748"/>
            <a:ext cx="56893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4800" b="1" dirty="0" smtClean="0">
                <a:latin typeface="Bookman Old Style" panose="02050604050505020204" pitchFamily="18" charset="0"/>
              </a:rPr>
              <a:t>Основен изглед </a:t>
            </a:r>
          </a:p>
          <a:p>
            <a:pPr algn="ctr"/>
            <a:r>
              <a:rPr lang="bg-BG" sz="4800" b="1" dirty="0" smtClean="0">
                <a:latin typeface="Bookman Old Style" panose="02050604050505020204" pitchFamily="18" charset="0"/>
              </a:rPr>
              <a:t>на играта</a:t>
            </a:r>
            <a:endParaRPr lang="bg-BG" sz="4800" b="1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26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0" y="116632"/>
            <a:ext cx="5040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000" b="1" dirty="0" smtClean="0">
                <a:latin typeface="Bookman Old Style" panose="02050604050505020204" pitchFamily="18" charset="0"/>
              </a:rPr>
              <a:t>Първи изглед</a:t>
            </a:r>
            <a:endParaRPr lang="bg-BG" sz="4000" b="1" dirty="0">
              <a:latin typeface="Bookman Old Style" panose="02050604050505020204" pitchFamily="18" charset="0"/>
            </a:endParaRPr>
          </a:p>
        </p:txBody>
      </p:sp>
      <p:pic>
        <p:nvPicPr>
          <p:cNvPr id="1026" name="Picture 2" descr="C:\Users\user\Desktop\20370712_1582520235123597_2065398469_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8" y="1124744"/>
            <a:ext cx="9144000" cy="591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3126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255</TotalTime>
  <Words>522</Words>
  <Application>Microsoft Office PowerPoint</Application>
  <PresentationFormat>Презентация на цял екран (4:3)</PresentationFormat>
  <Paragraphs>185</Paragraphs>
  <Slides>29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29</vt:i4>
      </vt:variant>
    </vt:vector>
  </HeadingPairs>
  <TitlesOfParts>
    <vt:vector size="30" baseType="lpstr">
      <vt:lpstr>Horizon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Съхранение на данни</vt:lpstr>
      <vt:lpstr>           Релации между класовете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Dimitrinka Valkova</dc:creator>
  <cp:lastModifiedBy>user</cp:lastModifiedBy>
  <cp:revision>37</cp:revision>
  <dcterms:created xsi:type="dcterms:W3CDTF">2017-07-19T09:57:13Z</dcterms:created>
  <dcterms:modified xsi:type="dcterms:W3CDTF">2017-07-26T18:19:10Z</dcterms:modified>
</cp:coreProperties>
</file>